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7" r:id="rId2"/>
    <p:sldId id="258" r:id="rId3"/>
    <p:sldId id="260" r:id="rId4"/>
    <p:sldId id="342" r:id="rId5"/>
    <p:sldId id="341" r:id="rId6"/>
    <p:sldId id="344" r:id="rId7"/>
    <p:sldId id="343" r:id="rId8"/>
    <p:sldId id="345" r:id="rId9"/>
    <p:sldId id="338" r:id="rId10"/>
  </p:sldIdLst>
  <p:sldSz cx="12192000" cy="6858000"/>
  <p:notesSz cx="6858000" cy="9144000"/>
  <p:defaultTextStyle>
    <a:defPPr>
      <a:defRPr lang="ru-RU"/>
    </a:defPPr>
    <a:lvl1pPr marL="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2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8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77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Информация" id="{9FA27940-A45B-471D-96EC-3FCE80AE8A9B}">
          <p14:sldIdLst/>
        </p14:section>
        <p14:section name="Шаблоны слайдов" id="{24401F80-F81B-49C3-8D55-70A14F0BF8FF}">
          <p14:sldIdLst>
            <p14:sldId id="257"/>
            <p14:sldId id="258"/>
            <p14:sldId id="260"/>
            <p14:sldId id="342"/>
            <p14:sldId id="341"/>
            <p14:sldId id="344"/>
            <p14:sldId id="343"/>
          </p14:sldIdLst>
        </p14:section>
        <p14:section name="Материалы" id="{0F84D0DE-CEB1-417E-B269-8B3EB04B5FA6}">
          <p14:sldIdLst>
            <p14:sldId id="345"/>
            <p14:sldId id="3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74" userDrawn="1">
          <p15:clr>
            <a:srgbClr val="A4A3A4"/>
          </p15:clr>
        </p15:guide>
        <p15:guide id="3" pos="3613" userDrawn="1">
          <p15:clr>
            <a:srgbClr val="A4A3A4"/>
          </p15:clr>
        </p15:guide>
        <p15:guide id="4" pos="5541" userDrawn="1">
          <p15:clr>
            <a:srgbClr val="A4A3A4"/>
          </p15:clr>
        </p15:guide>
        <p15:guide id="5" pos="40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5AF2"/>
    <a:srgbClr val="450EAA"/>
    <a:srgbClr val="55D4ED"/>
    <a:srgbClr val="73F9CF"/>
    <a:srgbClr val="FE09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65" d="100"/>
          <a:sy n="165" d="100"/>
        </p:scale>
        <p:origin x="120" y="132"/>
      </p:cViewPr>
      <p:guideLst>
        <p:guide orient="horz" pos="2160"/>
        <p:guide pos="574"/>
        <p:guide pos="3613"/>
        <p:guide pos="5541"/>
        <p:guide pos="406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401BA-3150-4FF7-8D13-C8A64268AC63}" type="datetimeFigureOut">
              <a:rPr lang="ru-RU" smtClean="0"/>
              <a:t>28.05.2023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F3B14-7AC8-406F-A299-37D374056E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445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3A6982BA-B605-4286-892F-DAB6F06D21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Рисунок 10">
            <a:extLst>
              <a:ext uri="{FF2B5EF4-FFF2-40B4-BE49-F238E27FC236}">
                <a16:creationId xmlns:a16="http://schemas.microsoft.com/office/drawing/2014/main" xmlns="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Иконка задачи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DEF1F2D-30AB-40F9-9975-F952E50B7F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4323440"/>
            <a:ext cx="8930641" cy="827011"/>
          </a:xfr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2788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НАЗВАНИЕ КОМАНДЫ</a:t>
            </a: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xmlns="" id="{772B1806-B63E-4ECF-9BB4-307D615367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29920" y="344488"/>
            <a:ext cx="2418080" cy="536819"/>
          </a:xfrm>
          <a:prstGeom prst="rect">
            <a:avLst/>
          </a:prstGeom>
        </p:spPr>
      </p:pic>
      <p:sp>
        <p:nvSpPr>
          <p:cNvPr id="42" name="Рисунок 41">
            <a:extLst>
              <a:ext uri="{FF2B5EF4-FFF2-40B4-BE49-F238E27FC236}">
                <a16:creationId xmlns:a16="http://schemas.microsoft.com/office/drawing/2014/main" xmlns="" id="{37DC0E9B-2679-408D-851C-F21F4ACC67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Логотип постановщика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93F843A1-4640-4AAD-9DA4-206FA9FF2A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9851"/>
            <a:ext cx="8930641" cy="757174"/>
          </a:xfr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2788">
              <a:buNone/>
              <a:defRPr sz="1800"/>
            </a:lvl1pPr>
          </a:lstStyle>
          <a:p>
            <a:r>
              <a:rPr lang="ru-RU" sz="1600" b="0" dirty="0"/>
              <a:t>Номер и название задачи</a:t>
            </a:r>
          </a:p>
        </p:txBody>
      </p:sp>
    </p:spTree>
    <p:extLst>
      <p:ext uri="{BB962C8B-B14F-4D97-AF65-F5344CB8AC3E}">
        <p14:creationId xmlns:p14="http://schemas.microsoft.com/office/powerpoint/2010/main" val="234976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72E8BEE8-F4C3-4B15-A809-B7E6FF4857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7BAE699-64F9-49EF-B784-2DEF2B221955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xmlns="" id="{A8E19DA3-4B31-4259-B9A7-5F7A2E64285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xmlns="" id="{42FEA996-0F55-4FCB-8FCC-C78FEA766CF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xmlns="" id="{C4D8DFD8-867D-4062-800E-27B73FA83BF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xmlns="" id="{01B4FB59-79EB-42C6-8468-505204DD843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xmlns="" id="{2DD2E24E-A578-41A0-8812-3CEB5EB7DE2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xmlns="" id="{29120726-8DD9-4194-A282-2630D18F49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xmlns="" id="{F30BC2DD-F35E-474E-A833-EA478E7F80B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xmlns="" id="{7124A073-4FEB-4F54-A9B4-6797D7B46C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2" name="Текст 6">
            <a:extLst>
              <a:ext uri="{FF2B5EF4-FFF2-40B4-BE49-F238E27FC236}">
                <a16:creationId xmlns:a16="http://schemas.microsoft.com/office/drawing/2014/main" xmlns="" id="{17FB4F65-9ABC-4376-8283-0F33F9BB91D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3" name="Текст 9">
            <a:extLst>
              <a:ext uri="{FF2B5EF4-FFF2-40B4-BE49-F238E27FC236}">
                <a16:creationId xmlns:a16="http://schemas.microsoft.com/office/drawing/2014/main" xmlns="" id="{C2E3AAAD-E9EB-4A42-ADAF-EDA850F01E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4" name="Текст 6">
            <a:extLst>
              <a:ext uri="{FF2B5EF4-FFF2-40B4-BE49-F238E27FC236}">
                <a16:creationId xmlns:a16="http://schemas.microsoft.com/office/drawing/2014/main" xmlns="" id="{835470A4-56EB-4A53-A875-42155372D2D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5" name="Текст 9">
            <a:extLst>
              <a:ext uri="{FF2B5EF4-FFF2-40B4-BE49-F238E27FC236}">
                <a16:creationId xmlns:a16="http://schemas.microsoft.com/office/drawing/2014/main" xmlns="" id="{ED3CC4C2-7EF9-4A4B-BDD1-B16EF36B84C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xmlns="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xmlns="" id="{53CEA4EC-5717-426C-A1A1-534D0A0552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8493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8" name="Текст 6">
            <a:extLst>
              <a:ext uri="{FF2B5EF4-FFF2-40B4-BE49-F238E27FC236}">
                <a16:creationId xmlns:a16="http://schemas.microsoft.com/office/drawing/2014/main" xmlns="" id="{ECD22E46-ECAB-4A6C-9243-E1661118B4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xmlns="" id="{A3CA815C-23B0-4736-B973-0A405AFC5D0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0" name="Текст 6">
            <a:extLst>
              <a:ext uri="{FF2B5EF4-FFF2-40B4-BE49-F238E27FC236}">
                <a16:creationId xmlns:a16="http://schemas.microsoft.com/office/drawing/2014/main" xmlns="" id="{0C64CE05-E630-4FDE-B773-3165E579B3B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1" name="Текст 6">
            <a:extLst>
              <a:ext uri="{FF2B5EF4-FFF2-40B4-BE49-F238E27FC236}">
                <a16:creationId xmlns:a16="http://schemas.microsoft.com/office/drawing/2014/main" xmlns="" id="{52DBB510-86A6-45BB-B6E1-54FE5A86B49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32" name="Текст 6">
            <a:extLst>
              <a:ext uri="{FF2B5EF4-FFF2-40B4-BE49-F238E27FC236}">
                <a16:creationId xmlns:a16="http://schemas.microsoft.com/office/drawing/2014/main" xmlns="" id="{CA530A5B-20B1-4742-8CF2-55C8F5CC1E9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06</a:t>
            </a: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xmlns="" id="{770F43B2-7CC2-4EC1-A7D0-1E3E13D4314A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xmlns="" id="{289BE574-9EE7-473F-A08C-24726CED32A2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xmlns="" id="{FA51D2D6-8C29-4FF8-830F-74CC300684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Группа 35">
              <a:extLst>
                <a:ext uri="{FF2B5EF4-FFF2-40B4-BE49-F238E27FC236}">
                  <a16:creationId xmlns:a16="http://schemas.microsoft.com/office/drawing/2014/main" xmlns="" id="{316B9958-0FB4-481E-A060-06CE5EE56450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xmlns="" id="{2F59622F-35E9-497D-B9BC-71296F941E51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xmlns="" id="{5222D86F-125D-4F21-A135-280C4FA17765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xmlns="" id="{6E1B72DC-5F0F-41D5-8B82-61461A205971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xmlns="" id="{93B64D13-BEF3-4DCE-8573-64050D5474A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xmlns="" id="{67B031CC-5D39-4F3B-A805-C5C55F04600B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xmlns="" id="{506C43D2-DEFE-4A2E-8F11-1FEB2BCD96AD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xmlns="" id="{23DFF9FA-78D7-48F7-A817-97033F85E0E1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xmlns="" id="{6FA4B689-8D49-4FBB-AB2F-42A92C51F2AD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xmlns="" id="{D8E02BF3-9E9B-4A0A-95CD-C3BD189E640E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xmlns="" id="{07334959-48FF-4848-BA94-33368CE877ED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xmlns="" id="{4B1D8DA1-38EF-452A-B28B-C5639D2CC96B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xmlns="" id="{6408A3D9-E8EA-4918-B657-3F2107899548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xmlns="" id="{6644EFA9-2211-46DE-94D8-BA8F49E1AA7F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xmlns="" id="{AE1EC325-7C5F-4DBB-9E6B-5758B0C1CE66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xmlns="" id="{7C394471-7283-43FA-B685-6B7E0373EBD4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xmlns="" id="{68DCB63C-E6D0-436A-8626-BC6CEDE4733B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xmlns="" id="{1D68B4D0-6073-40F2-8771-0D0FBE009A49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:a16="http://schemas.microsoft.com/office/drawing/2014/main" xmlns="" id="{99716915-FC2C-466B-A14B-617229873FCC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:a16="http://schemas.microsoft.com/office/drawing/2014/main" xmlns="" id="{1A170FD9-3BB5-4D6A-B27F-37BDA05C064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:a16="http://schemas.microsoft.com/office/drawing/2014/main" xmlns="" id="{F59300EB-7B96-4293-8EA2-1E82DDC6AA14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: фигура 57">
                <a:extLst>
                  <a:ext uri="{FF2B5EF4-FFF2-40B4-BE49-F238E27FC236}">
                    <a16:creationId xmlns:a16="http://schemas.microsoft.com/office/drawing/2014/main" xmlns="" id="{C46EE1A9-33F2-4AED-93A9-FEBD33E44237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: фигура 58">
                <a:extLst>
                  <a:ext uri="{FF2B5EF4-FFF2-40B4-BE49-F238E27FC236}">
                    <a16:creationId xmlns:a16="http://schemas.microsoft.com/office/drawing/2014/main" xmlns="" id="{FE41376F-16DD-45DB-ABA5-D2D9A46CA4AF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: фигура 59">
                <a:extLst>
                  <a:ext uri="{FF2B5EF4-FFF2-40B4-BE49-F238E27FC236}">
                    <a16:creationId xmlns:a16="http://schemas.microsoft.com/office/drawing/2014/main" xmlns="" id="{3253D91C-EA96-498E-B080-E7432ADF4AE4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>
                <a:extLst>
                  <a:ext uri="{FF2B5EF4-FFF2-40B4-BE49-F238E27FC236}">
                    <a16:creationId xmlns:a16="http://schemas.microsoft.com/office/drawing/2014/main" xmlns="" id="{D37EE54B-B8A7-40EB-A7A6-5E74FDA73856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:a16="http://schemas.microsoft.com/office/drawing/2014/main" xmlns="" id="{5969C4D6-AE81-4427-ACE3-27C03C40E526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:a16="http://schemas.microsoft.com/office/drawing/2014/main" xmlns="" id="{B4EEACCF-FCB4-4802-A6FE-FA4052D9AED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: фигура 63">
                <a:extLst>
                  <a:ext uri="{FF2B5EF4-FFF2-40B4-BE49-F238E27FC236}">
                    <a16:creationId xmlns:a16="http://schemas.microsoft.com/office/drawing/2014/main" xmlns="" id="{45CE6633-D815-4940-83FB-A6CAC78B5D05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7" name="Полилиния: фигура 36">
              <a:extLst>
                <a:ext uri="{FF2B5EF4-FFF2-40B4-BE49-F238E27FC236}">
                  <a16:creationId xmlns:a16="http://schemas.microsoft.com/office/drawing/2014/main" xmlns="" id="{3A026E13-5644-41E6-8B2E-90DF8BA0CD13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188858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2D698FD3-E167-4A15-8D39-9C35E44B99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AFA80CC-940E-479C-90C0-76DA923785E9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xmlns="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Рисунок 7">
            <a:extLst>
              <a:ext uri="{FF2B5EF4-FFF2-40B4-BE49-F238E27FC236}">
                <a16:creationId xmlns:a16="http://schemas.microsoft.com/office/drawing/2014/main" xmlns="" id="{7F6989B1-EABA-40DD-BFD6-7E0075CDD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0147" y="1016001"/>
            <a:ext cx="4405777" cy="3078479"/>
          </a:xfrm>
        </p:spPr>
        <p:txBody>
          <a:bodyPr/>
          <a:lstStyle/>
          <a:p>
            <a:endParaRPr lang="ru-RU"/>
          </a:p>
        </p:txBody>
      </p:sp>
      <p:sp>
        <p:nvSpPr>
          <p:cNvPr id="28" name="Рисунок 9">
            <a:extLst>
              <a:ext uri="{FF2B5EF4-FFF2-40B4-BE49-F238E27FC236}">
                <a16:creationId xmlns:a16="http://schemas.microsoft.com/office/drawing/2014/main" xmlns="" id="{C157B27F-5477-43C4-BE9E-F7CF2A081F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40149" y="4389108"/>
            <a:ext cx="4405775" cy="181166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9" name="Рисунок 11">
            <a:extLst>
              <a:ext uri="{FF2B5EF4-FFF2-40B4-BE49-F238E27FC236}">
                <a16:creationId xmlns:a16="http://schemas.microsoft.com/office/drawing/2014/main" xmlns="" id="{3E695B26-F7D2-4380-AAA1-0FB24A689A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075" y="3223948"/>
            <a:ext cx="6806142" cy="2976827"/>
          </a:xfrm>
        </p:spPr>
        <p:txBody>
          <a:bodyPr/>
          <a:lstStyle/>
          <a:p>
            <a:endParaRPr lang="ru-RU"/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xmlns="" id="{7EA2CF14-9D94-4B6F-AAA7-0B38CBB654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xmlns="" id="{8909D3DD-8766-4DF8-A38C-44840B2476CA}"/>
              </a:ext>
            </a:extLst>
          </p:cNvPr>
          <p:cNvSpPr/>
          <p:nvPr userDrawn="1"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xmlns="" id="{F71F21C9-A218-4C17-9E3B-DB742A26B9E3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xmlns="" id="{CCBD9485-A547-48F0-87E9-1ECE658FFE0C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xmlns="" id="{5F2EA0F4-F414-4A23-9EA2-32F9CFCAC3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Группа 34">
              <a:extLst>
                <a:ext uri="{FF2B5EF4-FFF2-40B4-BE49-F238E27FC236}">
                  <a16:creationId xmlns:a16="http://schemas.microsoft.com/office/drawing/2014/main" xmlns="" id="{2CEC4343-2D7B-45E6-8D09-1AFD881688E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xmlns="" id="{1D298028-1F5B-4981-9B47-CADA95B39499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xmlns="" id="{0037F565-0010-45A8-9D7F-12BE61332BF6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xmlns="" id="{01881417-4110-40F1-8305-514086E513CF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xmlns="" id="{B152C430-0153-4910-AA95-6E5FBBA2C68E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xmlns="" id="{7C02D2B7-6991-4C30-B26D-E67AC3ACFC30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xmlns="" id="{E6B9458E-5676-4CB3-89A2-6893CC31DBE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xmlns="" id="{625313B3-A2BE-405F-9B73-1E9C90334BB7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xmlns="" id="{FD3451C9-18C8-4299-812A-71EE20B75E51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xmlns="" id="{14AD7AEC-D981-429F-A2FA-43C8EF19BD5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xmlns="" id="{91B57F1E-3FAF-44D8-BF8A-6190FD309E5C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xmlns="" id="{9194CDF1-1AB3-406E-ACB5-C54702D9EB6F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xmlns="" id="{C9EABED6-6571-4B6B-AEBA-F72ECB554518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xmlns="" id="{25884A6B-DA1E-4527-A0BA-7F1A92702EB6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xmlns="" id="{3F1323B7-C328-434D-B710-2B557CE84888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xmlns="" id="{710E3053-6F84-448E-AEDA-981DFE603DB1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xmlns="" id="{3997E65B-23C5-417C-9890-04644C8B2982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xmlns="" id="{772CF325-97ED-4C5E-8B1D-A943743E5DE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xmlns="" id="{A31A4F33-F91B-4A44-B7E6-DDE990BC17F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:a16="http://schemas.microsoft.com/office/drawing/2014/main" xmlns="" id="{ADBEDBAE-977B-404A-9624-04301657EAFC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:a16="http://schemas.microsoft.com/office/drawing/2014/main" xmlns="" id="{7FD76F1E-13E7-423A-B256-CD397FC788CD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:a16="http://schemas.microsoft.com/office/drawing/2014/main" xmlns="" id="{90F23DEE-9359-4AFF-BDB6-BCEA25AA8540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: фигура 57">
                <a:extLst>
                  <a:ext uri="{FF2B5EF4-FFF2-40B4-BE49-F238E27FC236}">
                    <a16:creationId xmlns:a16="http://schemas.microsoft.com/office/drawing/2014/main" xmlns="" id="{E0C9D766-C585-4C6D-90D4-B1B1D2F9FED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: фигура 58">
                <a:extLst>
                  <a:ext uri="{FF2B5EF4-FFF2-40B4-BE49-F238E27FC236}">
                    <a16:creationId xmlns:a16="http://schemas.microsoft.com/office/drawing/2014/main" xmlns="" id="{9179C837-4F33-4DF6-8E1E-824B8513141E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: фигура 59">
                <a:extLst>
                  <a:ext uri="{FF2B5EF4-FFF2-40B4-BE49-F238E27FC236}">
                    <a16:creationId xmlns:a16="http://schemas.microsoft.com/office/drawing/2014/main" xmlns="" id="{4D3BC13C-3A20-4EB4-A0C7-ED1CA3F7B0F9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>
                <a:extLst>
                  <a:ext uri="{FF2B5EF4-FFF2-40B4-BE49-F238E27FC236}">
                    <a16:creationId xmlns:a16="http://schemas.microsoft.com/office/drawing/2014/main" xmlns="" id="{B8040DAE-758A-40F6-B2AD-C090F402F8D1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:a16="http://schemas.microsoft.com/office/drawing/2014/main" xmlns="" id="{A75BE1C9-7841-4976-A105-8A3EE7D71126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:a16="http://schemas.microsoft.com/office/drawing/2014/main" xmlns="" id="{0A875E22-4467-4F7B-82FE-5F2A7330E0A8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6" name="Полилиния: фигура 35">
              <a:extLst>
                <a:ext uri="{FF2B5EF4-FFF2-40B4-BE49-F238E27FC236}">
                  <a16:creationId xmlns:a16="http://schemas.microsoft.com/office/drawing/2014/main" xmlns="" id="{2AE1AA7C-BDBE-4C52-B717-9EBEBF871A45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536016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80">
            <a:extLst>
              <a:ext uri="{FF2B5EF4-FFF2-40B4-BE49-F238E27FC236}">
                <a16:creationId xmlns:a16="http://schemas.microsoft.com/office/drawing/2014/main" xmlns="" id="{669F6CFC-69C7-489D-A131-69376678F9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Рисунок 99">
            <a:extLst>
              <a:ext uri="{FF2B5EF4-FFF2-40B4-BE49-F238E27FC236}">
                <a16:creationId xmlns:a16="http://schemas.microsoft.com/office/drawing/2014/main" xmlns="" id="{ACCFD982-C5DE-472D-BDA3-3A382BF31B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4">
              <a:alpha val="30000"/>
            </a:schemeClr>
          </a:solidFill>
        </p:spPr>
        <p:txBody>
          <a:bodyPr lIns="504000" tIns="252000" rIns="720000" bIns="108000"/>
          <a:lstStyle/>
          <a:p>
            <a:endParaRPr lang="ru-RU" dirty="0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2A4DA7B-A7D8-4443-AD1C-4C7CDC678488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xmlns="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8" name="图形">
            <a:extLst>
              <a:ext uri="{FF2B5EF4-FFF2-40B4-BE49-F238E27FC236}">
                <a16:creationId xmlns:a16="http://schemas.microsoft.com/office/drawing/2014/main" xmlns="" id="{43D8AF9F-C9BC-4CF7-844A-C9FF7107251D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994303" y="2347015"/>
            <a:ext cx="2190808" cy="2163970"/>
          </a:xfrm>
          <a:prstGeom prst="ellipse">
            <a:avLst/>
          </a:prstGeom>
          <a:solidFill>
            <a:schemeClr val="bg1">
              <a:alpha val="10000"/>
            </a:schemeClr>
          </a:solidFill>
          <a:ln w="25400">
            <a:solidFill>
              <a:schemeClr val="accent1"/>
            </a:solidFill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8323"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/>
          </a:p>
        </p:txBody>
      </p:sp>
      <p:sp>
        <p:nvSpPr>
          <p:cNvPr id="23" name="Текст 101">
            <a:extLst>
              <a:ext uri="{FF2B5EF4-FFF2-40B4-BE49-F238E27FC236}">
                <a16:creationId xmlns:a16="http://schemas.microsoft.com/office/drawing/2014/main" xmlns="" id="{B61EFF39-7063-4F67-A1C0-B9D05F3602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 dirty="0"/>
            </a:lvl1pPr>
          </a:lstStyle>
          <a:p>
            <a:pPr lvl="0"/>
            <a:r>
              <a:rPr lang="ru-RU" dirty="0"/>
              <a:t>Текст</a:t>
            </a:r>
          </a:p>
        </p:txBody>
      </p: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xmlns="" id="{46D04BED-C062-4300-8583-59B4D4277C4A}"/>
              </a:ext>
            </a:extLst>
          </p:cNvPr>
          <p:cNvGrpSpPr/>
          <p:nvPr userDrawn="1"/>
        </p:nvGrpSpPr>
        <p:grpSpPr>
          <a:xfrm>
            <a:off x="5561724" y="4202371"/>
            <a:ext cx="1068553" cy="165220"/>
            <a:chOff x="7188331" y="3346390"/>
            <a:chExt cx="1068553" cy="165220"/>
          </a:xfrm>
        </p:grpSpPr>
        <p:sp>
          <p:nvSpPr>
            <p:cNvPr id="58" name="图形">
              <a:extLst>
                <a:ext uri="{FF2B5EF4-FFF2-40B4-BE49-F238E27FC236}">
                  <a16:creationId xmlns:a16="http://schemas.microsoft.com/office/drawing/2014/main" xmlns="" id="{6C855791-C487-4C6A-B27D-33B5CE92D41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59" name="Прямая соединительная линия 58">
              <a:extLst>
                <a:ext uri="{FF2B5EF4-FFF2-40B4-BE49-F238E27FC236}">
                  <a16:creationId xmlns:a16="http://schemas.microsoft.com/office/drawing/2014/main" xmlns="" id="{A8B71BA4-0B5E-4957-A082-D3EB61909CC6}"/>
                </a:ext>
              </a:extLst>
            </p:cNvPr>
            <p:cNvCxnSpPr>
              <a:cxnSpLocks/>
              <a:endCxn id="58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xmlns="" id="{5B6FEC5F-0FDA-4F57-AA5D-2982F8546915}"/>
              </a:ext>
            </a:extLst>
          </p:cNvPr>
          <p:cNvGrpSpPr/>
          <p:nvPr userDrawn="1"/>
        </p:nvGrpSpPr>
        <p:grpSpPr>
          <a:xfrm>
            <a:off x="5561724" y="3346390"/>
            <a:ext cx="1068553" cy="165220"/>
            <a:chOff x="7188331" y="3346390"/>
            <a:chExt cx="1068553" cy="165220"/>
          </a:xfrm>
        </p:grpSpPr>
        <p:sp>
          <p:nvSpPr>
            <p:cNvPr id="61" name="图形">
              <a:extLst>
                <a:ext uri="{FF2B5EF4-FFF2-40B4-BE49-F238E27FC236}">
                  <a16:creationId xmlns:a16="http://schemas.microsoft.com/office/drawing/2014/main" xmlns="" id="{28134EF5-ED1E-4CB9-B220-730112DDF08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62" name="Прямая соединительная линия 61">
              <a:extLst>
                <a:ext uri="{FF2B5EF4-FFF2-40B4-BE49-F238E27FC236}">
                  <a16:creationId xmlns:a16="http://schemas.microsoft.com/office/drawing/2014/main" xmlns="" id="{B7B6BB8B-9BC8-463F-9A94-6D5A80AFF049}"/>
                </a:ext>
              </a:extLst>
            </p:cNvPr>
            <p:cNvCxnSpPr>
              <a:cxnSpLocks/>
              <a:endCxn id="61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Группа 62">
            <a:extLst>
              <a:ext uri="{FF2B5EF4-FFF2-40B4-BE49-F238E27FC236}">
                <a16:creationId xmlns:a16="http://schemas.microsoft.com/office/drawing/2014/main" xmlns="" id="{D81B4E86-B207-4C17-83F7-B9F6A5109231}"/>
              </a:ext>
            </a:extLst>
          </p:cNvPr>
          <p:cNvGrpSpPr/>
          <p:nvPr userDrawn="1"/>
        </p:nvGrpSpPr>
        <p:grpSpPr>
          <a:xfrm>
            <a:off x="5561724" y="2490409"/>
            <a:ext cx="1068553" cy="165220"/>
            <a:chOff x="7188331" y="3346390"/>
            <a:chExt cx="1068553" cy="165220"/>
          </a:xfrm>
        </p:grpSpPr>
        <p:sp>
          <p:nvSpPr>
            <p:cNvPr id="64" name="图形">
              <a:extLst>
                <a:ext uri="{FF2B5EF4-FFF2-40B4-BE49-F238E27FC236}">
                  <a16:creationId xmlns:a16="http://schemas.microsoft.com/office/drawing/2014/main" xmlns="" id="{01FBFEC8-9B6B-4FC6-A598-85135AE1344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65" name="Прямая соединительная линия 64">
              <a:extLst>
                <a:ext uri="{FF2B5EF4-FFF2-40B4-BE49-F238E27FC236}">
                  <a16:creationId xmlns:a16="http://schemas.microsoft.com/office/drawing/2014/main" xmlns="" id="{842B2E08-7D70-49FF-B115-E6D8A287FAC9}"/>
                </a:ext>
              </a:extLst>
            </p:cNvPr>
            <p:cNvCxnSpPr>
              <a:cxnSpLocks/>
              <a:endCxn id="64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Группа 65">
            <a:extLst>
              <a:ext uri="{FF2B5EF4-FFF2-40B4-BE49-F238E27FC236}">
                <a16:creationId xmlns:a16="http://schemas.microsoft.com/office/drawing/2014/main" xmlns="" id="{284E790D-FC06-4D42-A303-8FA7AED859E7}"/>
              </a:ext>
            </a:extLst>
          </p:cNvPr>
          <p:cNvGrpSpPr/>
          <p:nvPr userDrawn="1"/>
        </p:nvGrpSpPr>
        <p:grpSpPr>
          <a:xfrm>
            <a:off x="5561724" y="1634428"/>
            <a:ext cx="1068553" cy="165220"/>
            <a:chOff x="7188331" y="3346390"/>
            <a:chExt cx="1068553" cy="165220"/>
          </a:xfrm>
        </p:grpSpPr>
        <p:sp>
          <p:nvSpPr>
            <p:cNvPr id="67" name="图形">
              <a:extLst>
                <a:ext uri="{FF2B5EF4-FFF2-40B4-BE49-F238E27FC236}">
                  <a16:creationId xmlns:a16="http://schemas.microsoft.com/office/drawing/2014/main" xmlns="" id="{BF1C219F-724E-405B-9892-A056A62D03B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68" name="Прямая соединительная линия 67">
              <a:extLst>
                <a:ext uri="{FF2B5EF4-FFF2-40B4-BE49-F238E27FC236}">
                  <a16:creationId xmlns:a16="http://schemas.microsoft.com/office/drawing/2014/main" xmlns="" id="{84BFEDD4-ACF8-4039-89E0-BCA4375D208C}"/>
                </a:ext>
              </a:extLst>
            </p:cNvPr>
            <p:cNvCxnSpPr>
              <a:cxnSpLocks/>
              <a:endCxn id="67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xmlns="" id="{9611265E-B77D-4799-9950-DF5E5CE63830}"/>
              </a:ext>
            </a:extLst>
          </p:cNvPr>
          <p:cNvGrpSpPr/>
          <p:nvPr userDrawn="1"/>
        </p:nvGrpSpPr>
        <p:grpSpPr>
          <a:xfrm>
            <a:off x="5561724" y="5058353"/>
            <a:ext cx="1068553" cy="165220"/>
            <a:chOff x="7188331" y="3346390"/>
            <a:chExt cx="1068553" cy="165220"/>
          </a:xfrm>
        </p:grpSpPr>
        <p:sp>
          <p:nvSpPr>
            <p:cNvPr id="71" name="图形">
              <a:extLst>
                <a:ext uri="{FF2B5EF4-FFF2-40B4-BE49-F238E27FC236}">
                  <a16:creationId xmlns:a16="http://schemas.microsoft.com/office/drawing/2014/main" xmlns="" id="{39160618-119D-4066-883B-1DA541613C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72" name="Прямая соединительная линия 71">
              <a:extLst>
                <a:ext uri="{FF2B5EF4-FFF2-40B4-BE49-F238E27FC236}">
                  <a16:creationId xmlns:a16="http://schemas.microsoft.com/office/drawing/2014/main" xmlns="" id="{F4AF1774-4319-4557-9285-1FA9FCD2D23C}"/>
                </a:ext>
              </a:extLst>
            </p:cNvPr>
            <p:cNvCxnSpPr>
              <a:cxnSpLocks/>
              <a:endCxn id="71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Текст 74">
            <a:extLst>
              <a:ext uri="{FF2B5EF4-FFF2-40B4-BE49-F238E27FC236}">
                <a16:creationId xmlns:a16="http://schemas.microsoft.com/office/drawing/2014/main" xmlns="" id="{A0F2F041-BB01-463D-9CD2-6A231D592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74">
            <a:extLst>
              <a:ext uri="{FF2B5EF4-FFF2-40B4-BE49-F238E27FC236}">
                <a16:creationId xmlns:a16="http://schemas.microsoft.com/office/drawing/2014/main" xmlns="" id="{58BDD636-A558-406A-A768-05FF3D12BD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74">
            <a:extLst>
              <a:ext uri="{FF2B5EF4-FFF2-40B4-BE49-F238E27FC236}">
                <a16:creationId xmlns:a16="http://schemas.microsoft.com/office/drawing/2014/main" xmlns="" id="{53EE4994-79EE-43D0-B40B-E2DE25879B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74">
            <a:extLst>
              <a:ext uri="{FF2B5EF4-FFF2-40B4-BE49-F238E27FC236}">
                <a16:creationId xmlns:a16="http://schemas.microsoft.com/office/drawing/2014/main" xmlns="" id="{4CD31D83-EE69-46A0-B5B2-B2969969DC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62924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74">
            <a:extLst>
              <a:ext uri="{FF2B5EF4-FFF2-40B4-BE49-F238E27FC236}">
                <a16:creationId xmlns:a16="http://schemas.microsoft.com/office/drawing/2014/main" xmlns="" id="{BFB2A4EF-E632-42AC-82F0-453D4A95A9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2924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xmlns="" id="{9E320207-C718-45C8-BA05-7C75EC592173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3" name="Группа 82">
            <a:extLst>
              <a:ext uri="{FF2B5EF4-FFF2-40B4-BE49-F238E27FC236}">
                <a16:creationId xmlns:a16="http://schemas.microsoft.com/office/drawing/2014/main" xmlns="" id="{EC5D7E8F-B203-41BF-85D7-795A2FC8A42C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84" name="Прямая соединительная линия 83">
              <a:extLst>
                <a:ext uri="{FF2B5EF4-FFF2-40B4-BE49-F238E27FC236}">
                  <a16:creationId xmlns:a16="http://schemas.microsoft.com/office/drawing/2014/main" xmlns="" id="{602D20E2-8459-439A-B3AF-3047186C7C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Группа 84">
              <a:extLst>
                <a:ext uri="{FF2B5EF4-FFF2-40B4-BE49-F238E27FC236}">
                  <a16:creationId xmlns:a16="http://schemas.microsoft.com/office/drawing/2014/main" xmlns="" id="{87B880A8-0C1A-4DEC-BD3D-5779ED04865A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87" name="Полилиния: фигура 86">
                <a:extLst>
                  <a:ext uri="{FF2B5EF4-FFF2-40B4-BE49-F238E27FC236}">
                    <a16:creationId xmlns:a16="http://schemas.microsoft.com/office/drawing/2014/main" xmlns="" id="{E3F9529E-767F-4F14-B0B7-7687EFA5B293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8" name="Полилиния: фигура 87">
                <a:extLst>
                  <a:ext uri="{FF2B5EF4-FFF2-40B4-BE49-F238E27FC236}">
                    <a16:creationId xmlns:a16="http://schemas.microsoft.com/office/drawing/2014/main" xmlns="" id="{5D3041E2-FD01-4FC4-8A85-7B82F61E7851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9" name="Полилиния: фигура 88">
                <a:extLst>
                  <a:ext uri="{FF2B5EF4-FFF2-40B4-BE49-F238E27FC236}">
                    <a16:creationId xmlns:a16="http://schemas.microsoft.com/office/drawing/2014/main" xmlns="" id="{BFB34D94-9796-4B2D-8553-7F5B0781CC0A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0" name="Полилиния: фигура 89">
                <a:extLst>
                  <a:ext uri="{FF2B5EF4-FFF2-40B4-BE49-F238E27FC236}">
                    <a16:creationId xmlns:a16="http://schemas.microsoft.com/office/drawing/2014/main" xmlns="" id="{CE1E5781-8987-4A66-B2B0-D9B720C6FBB7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1" name="Полилиния: фигура 90">
                <a:extLst>
                  <a:ext uri="{FF2B5EF4-FFF2-40B4-BE49-F238E27FC236}">
                    <a16:creationId xmlns:a16="http://schemas.microsoft.com/office/drawing/2014/main" xmlns="" id="{EAEAD829-D4F0-4E4F-AC6F-4BF35C2AE4BA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2" name="Полилиния: фигура 91">
                <a:extLst>
                  <a:ext uri="{FF2B5EF4-FFF2-40B4-BE49-F238E27FC236}">
                    <a16:creationId xmlns:a16="http://schemas.microsoft.com/office/drawing/2014/main" xmlns="" id="{B14C34CE-6AA9-407C-912C-E24879C7D491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3" name="Полилиния: фигура 92">
                <a:extLst>
                  <a:ext uri="{FF2B5EF4-FFF2-40B4-BE49-F238E27FC236}">
                    <a16:creationId xmlns:a16="http://schemas.microsoft.com/office/drawing/2014/main" xmlns="" id="{471442E2-7F6E-48E9-9661-1EB1426F2F05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4" name="Полилиния: фигура 93">
                <a:extLst>
                  <a:ext uri="{FF2B5EF4-FFF2-40B4-BE49-F238E27FC236}">
                    <a16:creationId xmlns:a16="http://schemas.microsoft.com/office/drawing/2014/main" xmlns="" id="{7C91FB19-754A-4D58-BF0B-30497C9701EC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5" name="Полилиния: фигура 94">
                <a:extLst>
                  <a:ext uri="{FF2B5EF4-FFF2-40B4-BE49-F238E27FC236}">
                    <a16:creationId xmlns:a16="http://schemas.microsoft.com/office/drawing/2014/main" xmlns="" id="{3B7882DD-CCEF-41C0-B76C-00D187193D3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6" name="Полилиния: фигура 95">
                <a:extLst>
                  <a:ext uri="{FF2B5EF4-FFF2-40B4-BE49-F238E27FC236}">
                    <a16:creationId xmlns:a16="http://schemas.microsoft.com/office/drawing/2014/main" xmlns="" id="{3E0A864D-8B73-4C8B-8C2B-E3EFBD3DADB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7" name="Полилиния: фигура 96">
                <a:extLst>
                  <a:ext uri="{FF2B5EF4-FFF2-40B4-BE49-F238E27FC236}">
                    <a16:creationId xmlns:a16="http://schemas.microsoft.com/office/drawing/2014/main" xmlns="" id="{45C11CFC-C322-4271-8519-99945B94A298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8" name="Полилиния: фигура 97">
                <a:extLst>
                  <a:ext uri="{FF2B5EF4-FFF2-40B4-BE49-F238E27FC236}">
                    <a16:creationId xmlns:a16="http://schemas.microsoft.com/office/drawing/2014/main" xmlns="" id="{0BECD1D6-B3BE-4D2D-BFF8-04B2E11D0696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9" name="Полилиния: фигура 98">
                <a:extLst>
                  <a:ext uri="{FF2B5EF4-FFF2-40B4-BE49-F238E27FC236}">
                    <a16:creationId xmlns:a16="http://schemas.microsoft.com/office/drawing/2014/main" xmlns="" id="{C0D370D9-7222-4AE2-82B4-EF1529D71659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0" name="Полилиния: фигура 99">
                <a:extLst>
                  <a:ext uri="{FF2B5EF4-FFF2-40B4-BE49-F238E27FC236}">
                    <a16:creationId xmlns:a16="http://schemas.microsoft.com/office/drawing/2014/main" xmlns="" id="{22C54E6F-B430-4F8E-A309-D1660B5537C9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1" name="Полилиния: фигура 100">
                <a:extLst>
                  <a:ext uri="{FF2B5EF4-FFF2-40B4-BE49-F238E27FC236}">
                    <a16:creationId xmlns:a16="http://schemas.microsoft.com/office/drawing/2014/main" xmlns="" id="{375805CB-4900-46FA-86E3-82C0A1AC47AA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2" name="Полилиния: фигура 101">
                <a:extLst>
                  <a:ext uri="{FF2B5EF4-FFF2-40B4-BE49-F238E27FC236}">
                    <a16:creationId xmlns:a16="http://schemas.microsoft.com/office/drawing/2014/main" xmlns="" id="{53881884-0AB6-4465-BEF0-9ADC9A9A49C9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3" name="Полилиния: фигура 102">
                <a:extLst>
                  <a:ext uri="{FF2B5EF4-FFF2-40B4-BE49-F238E27FC236}">
                    <a16:creationId xmlns:a16="http://schemas.microsoft.com/office/drawing/2014/main" xmlns="" id="{A62BBAA4-B002-4F2A-B8E1-134D57DD6AE9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4" name="Полилиния: фигура 103">
                <a:extLst>
                  <a:ext uri="{FF2B5EF4-FFF2-40B4-BE49-F238E27FC236}">
                    <a16:creationId xmlns:a16="http://schemas.microsoft.com/office/drawing/2014/main" xmlns="" id="{BDDBA869-601D-4BB9-B8B2-3392CA0F3523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5" name="Полилиния: фигура 104">
                <a:extLst>
                  <a:ext uri="{FF2B5EF4-FFF2-40B4-BE49-F238E27FC236}">
                    <a16:creationId xmlns:a16="http://schemas.microsoft.com/office/drawing/2014/main" xmlns="" id="{0376B7F0-58B9-41C7-B06B-D5ED32E8E3D9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6" name="Полилиния: фигура 105">
                <a:extLst>
                  <a:ext uri="{FF2B5EF4-FFF2-40B4-BE49-F238E27FC236}">
                    <a16:creationId xmlns:a16="http://schemas.microsoft.com/office/drawing/2014/main" xmlns="" id="{C2822DB7-7363-4F8A-97EC-249D9AB02A84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7" name="Полилиния: фигура 106">
                <a:extLst>
                  <a:ext uri="{FF2B5EF4-FFF2-40B4-BE49-F238E27FC236}">
                    <a16:creationId xmlns:a16="http://schemas.microsoft.com/office/drawing/2014/main" xmlns="" id="{52080BEC-9FF1-448F-B2D3-44FF4613C58C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8" name="Полилиния: фигура 107">
                <a:extLst>
                  <a:ext uri="{FF2B5EF4-FFF2-40B4-BE49-F238E27FC236}">
                    <a16:creationId xmlns:a16="http://schemas.microsoft.com/office/drawing/2014/main" xmlns="" id="{C172DCB4-84C5-4C53-925F-1E669BA4E053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9" name="Полилиния: фигура 108">
                <a:extLst>
                  <a:ext uri="{FF2B5EF4-FFF2-40B4-BE49-F238E27FC236}">
                    <a16:creationId xmlns:a16="http://schemas.microsoft.com/office/drawing/2014/main" xmlns="" id="{35FFACF1-2A35-49C4-849B-31CE37AC83F7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0" name="Полилиния: фигура 109">
                <a:extLst>
                  <a:ext uri="{FF2B5EF4-FFF2-40B4-BE49-F238E27FC236}">
                    <a16:creationId xmlns:a16="http://schemas.microsoft.com/office/drawing/2014/main" xmlns="" id="{6000B2AA-988A-4D8F-8048-2560E67FF872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1" name="Полилиния: фигура 110">
                <a:extLst>
                  <a:ext uri="{FF2B5EF4-FFF2-40B4-BE49-F238E27FC236}">
                    <a16:creationId xmlns:a16="http://schemas.microsoft.com/office/drawing/2014/main" xmlns="" id="{4CBD25FC-6C19-4247-AE66-DD011A98479A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2" name="Полилиния: фигура 111">
                <a:extLst>
                  <a:ext uri="{FF2B5EF4-FFF2-40B4-BE49-F238E27FC236}">
                    <a16:creationId xmlns:a16="http://schemas.microsoft.com/office/drawing/2014/main" xmlns="" id="{256FC3BB-EBF1-493A-939F-B0CE550CA14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3" name="Полилиния: фигура 112">
                <a:extLst>
                  <a:ext uri="{FF2B5EF4-FFF2-40B4-BE49-F238E27FC236}">
                    <a16:creationId xmlns:a16="http://schemas.microsoft.com/office/drawing/2014/main" xmlns="" id="{D4859347-40FE-440C-8BB2-AFAA2B3B4B2D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86" name="Полилиния: фигура 85">
              <a:extLst>
                <a:ext uri="{FF2B5EF4-FFF2-40B4-BE49-F238E27FC236}">
                  <a16:creationId xmlns:a16="http://schemas.microsoft.com/office/drawing/2014/main" xmlns="" id="{48F8EBA0-47C6-47D5-B742-491E5F3FD7EA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376109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C021FC05-E53E-4267-B260-3B84D14B09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E505DF-C567-47F2-9374-60838F800101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xmlns="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xmlns="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26867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xmlns="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xmlns="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807582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xmlns="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xmlns="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4584029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xmlns="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xmlns="" id="{7C4DEED5-5294-4A84-A570-8E283E8F8438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1EC4D4BA-DC56-4501-81E3-30BF6D715C6B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xmlns="" id="{F8001780-BA6A-4568-969D-D5220E0E9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xmlns="" id="{BFD00AE7-24CB-4F51-A0E0-20B2668C2DFE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xmlns="" id="{B110081A-8C57-400F-9869-954747A3EB1F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xmlns="" id="{4A6C5ED9-5EC5-4706-9706-C6C81F8CA788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xmlns="" id="{FFB04040-2C71-4CA8-B519-C62B980DBB36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xmlns="" id="{C576990D-61D0-4E2F-AE2A-691ED67BE6A2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xmlns="" id="{48CD23F9-65AE-4F3D-81A4-199E1A6D6F84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xmlns="" id="{24DD1C33-88AE-454C-956C-DAA65429FFF0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xmlns="" id="{CBE9C3F3-9EF2-43AC-85C7-22BF37B91A88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xmlns="" id="{96F55775-14D0-408B-8756-0C6274C9F1F2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xmlns="" id="{13A7F421-9875-4964-B152-943918F1DFEA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xmlns="" id="{BF491195-BBA4-4766-BD4D-C44949383FFB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xmlns="" id="{5C7C9CC4-8667-446A-BEF8-7C464E85DCC8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xmlns="" id="{BDC966D5-1C15-4746-944C-0A10850C5C9F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xmlns="" id="{88A49A23-3A6E-482B-9F33-7CA812C186DB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xmlns="" id="{47B6822F-18A1-45A0-8C4C-59FCF44C1C99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xmlns="" id="{546C4C35-DA1F-4F4F-A94D-36BDF85B9AC7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xmlns="" id="{D8869A1F-4F47-4601-B058-2B7EB51F72DA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xmlns="" id="{9566E4E0-6173-4864-BD6E-DF0B46B4F302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xmlns="" id="{1249D546-C866-45E7-AE04-3F6F88995D6B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xmlns="" id="{18514B78-A65D-46EC-9274-76A1DB4127E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xmlns="" id="{CF86CEB6-74E2-4273-8914-4A33CCF69FBA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xmlns="" id="{E608FB51-80D9-49A4-97E6-34FEAA0860C7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xmlns="" id="{3A67CFA5-7067-477E-BAA7-4D8CF45E6F51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xmlns="" id="{F9BF8A47-BC85-4B73-93AE-1F20230D968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xmlns="" id="{A2179092-D2DE-42A8-9C29-EA28C5455CB1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:a16="http://schemas.microsoft.com/office/drawing/2014/main" xmlns="" id="{BB9AA607-0206-450D-86E5-EA95B861ACA4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:a16="http://schemas.microsoft.com/office/drawing/2014/main" xmlns="" id="{EFBA879F-7491-4681-92C2-BA1E685DFF1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:a16="http://schemas.microsoft.com/office/drawing/2014/main" xmlns="" id="{87F990BD-C05B-46A7-B5D5-6E4EC84FB8FA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xmlns="" id="{7BDDD44C-3C4E-45FC-B819-930AD67CCF29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69948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xmlns="" id="{3AE20C6B-EB74-428B-8673-74F4C5A48D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938A0C3-5C2F-47B8-B008-79A49A1195BA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xmlns="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xmlns="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xmlns="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xmlns="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xmlns="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xmlns="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xmlns="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xmlns="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xmlns="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xmlns="" id="{8C7DF047-31DD-42AC-9EAB-1BC4C238AE2D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xmlns="" id="{5620F902-69B3-4E58-B4EC-DE5A7C099EBF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xmlns="" id="{61A32FBB-0767-40E5-9CE9-396C6FE5A2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Группа 24">
              <a:extLst>
                <a:ext uri="{FF2B5EF4-FFF2-40B4-BE49-F238E27FC236}">
                  <a16:creationId xmlns:a16="http://schemas.microsoft.com/office/drawing/2014/main" xmlns="" id="{E8D5AF07-D516-4226-A37F-B57C2A775980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xmlns="" id="{37E9F4A4-B0DD-4360-81A1-4718DB132460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xmlns="" id="{3011DE2B-136E-455C-8693-7BADE2431805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xmlns="" id="{CF8BC8F4-AF47-4FE4-B9EA-B1E722BC6CA8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xmlns="" id="{132C80E1-2E0F-4CB1-ABA7-118A7C913482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xmlns="" id="{4ACD9B0B-B31F-49D6-A61A-490D878E1811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xmlns="" id="{FEC5A5CB-00BE-4E2D-92C0-CB3924DEF63A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xmlns="" id="{DB6ACB35-26D5-4915-ACDC-D3315C605EB4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xmlns="" id="{0AE5E51B-F381-4BA3-A195-479E80ECA554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xmlns="" id="{2C7D9EE2-7269-4C42-B059-CFD4B52E9A92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xmlns="" id="{39E65D60-C848-458F-B74E-DD3299DB285F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xmlns="" id="{32F6EE4D-DD94-493C-852C-E150915831C8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xmlns="" id="{B707459B-1D63-49A5-8ABE-9A93B7B1C56B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xmlns="" id="{435EB9A5-F85E-4E1C-88D8-70F125145948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xmlns="" id="{04151F01-FAA5-4A96-8F1E-A2B0FD5F048E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xmlns="" id="{529FA4CF-EA23-4B47-9575-36CC42573309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xmlns="" id="{B63E49A8-53FA-47FA-B99E-9CDF48577B90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xmlns="" id="{214EBC2F-388E-437F-84DC-174B2A4C9A92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xmlns="" id="{7F7DF3D0-3041-4880-9C92-AFBC5C88DB03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xmlns="" id="{544B3C31-59D9-416C-82D8-6048C5E18ECC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xmlns="" id="{C82B20F7-0D84-415C-A665-A2662456D14B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xmlns="" id="{0D0BB878-FD05-478C-968D-C7DA5FCC381D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xmlns="" id="{5C602C8B-DBA4-4C6E-A5B8-4979051E6626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xmlns="" id="{A4766036-3D28-4136-9C9D-67CE25172F2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xmlns="" id="{627FB591-5108-439B-9593-790F4E5F6DB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xmlns="" id="{307FA40A-CDDB-4BBF-B29C-FF211CAC5605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xmlns="" id="{7294C32B-A8F9-451D-9997-B3498FAF1399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xmlns="" id="{1C6D842C-846C-4AEB-A57E-FA115EB74DF3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7" name="Полилиния: фигура 26">
              <a:extLst>
                <a:ext uri="{FF2B5EF4-FFF2-40B4-BE49-F238E27FC236}">
                  <a16:creationId xmlns:a16="http://schemas.microsoft.com/office/drawing/2014/main" xmlns="" id="{7ED7D1C6-DDA5-4E62-8A4F-D691DE8B1D13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0163864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81649669-AC31-42BC-89FA-E115807003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F4F29EB-DFD0-428E-8E89-ED117A3553E3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xmlns="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xmlns="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xmlns="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xmlns="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xmlns="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xmlns="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xmlns="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xmlns="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xmlns="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xmlns="" id="{D586FB93-0180-4022-B5D4-AFE5282F9D0D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26FF09DA-E1EF-407F-9477-8AA9B8572602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xmlns="" id="{DAD11932-286E-4B39-9EFC-60F62B112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xmlns="" id="{3AD45656-1A93-4E90-99F8-86F6BB900F10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xmlns="" id="{677A77F3-C6A8-4CAA-A32C-351ECC958B7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xmlns="" id="{EA5CBC29-6F8F-4DB9-8761-E5565104BB4D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xmlns="" id="{3388883B-C1D6-4978-A3FD-717B392BB301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xmlns="" id="{D10E59B1-92DB-43C6-ADA9-77F09FF888CB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xmlns="" id="{F2C63531-40E2-41E3-AD2A-C6E645ACB2E6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xmlns="" id="{3EAE7383-FD66-4547-BDB8-DFBBAA1560E7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xmlns="" id="{6A0C2752-79FA-484B-BAC3-2929BAF75A51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xmlns="" id="{E16D82BF-3763-446A-936C-19B5A005C552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xmlns="" id="{08CBA521-D905-481F-A132-3F340464F54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xmlns="" id="{A3EA0853-17CD-4AEA-A9A7-B1F815CD936E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xmlns="" id="{9C054058-0100-4AC3-A0AF-B34E9FE0AFF5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xmlns="" id="{AA74E599-1359-4132-A893-85680F3DA953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xmlns="" id="{9BD2F307-91C4-4E25-BBE0-09F928ADD46D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xmlns="" id="{837E19FF-6E5A-41BC-9D8B-CAE707232BB5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xmlns="" id="{A81F6720-0166-4433-B11A-A2085BB101C3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xmlns="" id="{6781796A-D70C-4E32-BEC8-AB3D85BD958A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xmlns="" id="{E13CCB89-47D4-46EE-AB91-044542145A22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xmlns="" id="{EF42E062-8D88-42AB-B835-CBBE03C7D6AC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xmlns="" id="{BBA0D9C5-47B6-47D5-9C49-9DA9FF7895AE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xmlns="" id="{4D352122-CC30-467B-A5ED-2698E29193D4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xmlns="" id="{0ED6B498-E3F5-4E4F-B8A8-A66FC8B41F9E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xmlns="" id="{CE1A1C09-5571-4EFA-B3FE-0C7FD93096A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xmlns="" id="{DCDE9B86-2C24-4C7E-BF82-5B56FB2CC31A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xmlns="" id="{6D867293-C8B3-43CF-9FA2-05EE9081DFF0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xmlns="" id="{61D42E86-DB88-4254-BEAF-5F8C6B0B97B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xmlns="" id="{725231B4-4E9F-4513-A4DD-EA43BD9D1BF4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xmlns="" id="{B5875D6A-588D-4516-BC01-1FFE0E3CA5EB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5" name="Полилиния: фигура 24">
              <a:extLst>
                <a:ext uri="{FF2B5EF4-FFF2-40B4-BE49-F238E27FC236}">
                  <a16:creationId xmlns:a16="http://schemas.microsoft.com/office/drawing/2014/main" xmlns="" id="{2A81E9D1-9035-4511-BD36-36B99F04DBE7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805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101">
            <a:extLst>
              <a:ext uri="{FF2B5EF4-FFF2-40B4-BE49-F238E27FC236}">
                <a16:creationId xmlns:a16="http://schemas.microsoft.com/office/drawing/2014/main" xmlns="" id="{E599EA99-12FE-4859-9C78-C6D4943ADC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52F0272-0FEA-44CE-966E-3D169B2F53D4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xmlns="" id="{BE583EE3-33C6-4FCC-9F56-28AB0B4FCAD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xmlns="" id="{AFEBE25F-FFFE-4B9D-94E7-7A69C7B0D7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2" name="Текст 35">
            <a:extLst>
              <a:ext uri="{FF2B5EF4-FFF2-40B4-BE49-F238E27FC236}">
                <a16:creationId xmlns:a16="http://schemas.microsoft.com/office/drawing/2014/main" xmlns="" id="{3E63DE62-DFB7-44A9-A85D-B687FAE797D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3" name="Текст 35">
            <a:extLst>
              <a:ext uri="{FF2B5EF4-FFF2-40B4-BE49-F238E27FC236}">
                <a16:creationId xmlns:a16="http://schemas.microsoft.com/office/drawing/2014/main" xmlns="" id="{65791B9B-D32F-4C66-AD0A-B1F3CB6B2B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4" name="Текст 35">
            <a:extLst>
              <a:ext uri="{FF2B5EF4-FFF2-40B4-BE49-F238E27FC236}">
                <a16:creationId xmlns:a16="http://schemas.microsoft.com/office/drawing/2014/main" xmlns="" id="{3052024B-27A5-4D0B-A7E7-5161FB0ED37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5" name="Текст 35">
            <a:extLst>
              <a:ext uri="{FF2B5EF4-FFF2-40B4-BE49-F238E27FC236}">
                <a16:creationId xmlns:a16="http://schemas.microsoft.com/office/drawing/2014/main" xmlns="" id="{9DFC47B0-ECC1-49CE-99A3-DC05480669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35">
            <a:extLst>
              <a:ext uri="{FF2B5EF4-FFF2-40B4-BE49-F238E27FC236}">
                <a16:creationId xmlns:a16="http://schemas.microsoft.com/office/drawing/2014/main" xmlns="" id="{3B86BD35-3919-4E07-B138-AAF7CFF7DF0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35">
            <a:extLst>
              <a:ext uri="{FF2B5EF4-FFF2-40B4-BE49-F238E27FC236}">
                <a16:creationId xmlns:a16="http://schemas.microsoft.com/office/drawing/2014/main" xmlns="" id="{10D94F19-5929-4A71-8C96-769ED6DD0BA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35">
            <a:extLst>
              <a:ext uri="{FF2B5EF4-FFF2-40B4-BE49-F238E27FC236}">
                <a16:creationId xmlns:a16="http://schemas.microsoft.com/office/drawing/2014/main" xmlns="" id="{D84303F2-08F5-497F-BC9B-59F7099586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35">
            <a:extLst>
              <a:ext uri="{FF2B5EF4-FFF2-40B4-BE49-F238E27FC236}">
                <a16:creationId xmlns:a16="http://schemas.microsoft.com/office/drawing/2014/main" xmlns="" id="{EA5C32CD-4539-4313-8B67-943CB8F5EBD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xmlns="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59117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xmlns="" id="{D439B213-799A-4B4D-9915-90C4E6E136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62B0DBE-B5A9-470E-85A9-7CC062D5339A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xmlns="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xmlns="" id="{2FAEFDC9-8968-4F3D-8F8F-5591D6F30FE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Описание проблемы 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xmlns="" id="{A7C77525-23F2-401E-A901-0374D8239B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Примеры уже имеющихся способов решения данной проблемы</a:t>
            </a:r>
          </a:p>
        </p:txBody>
      </p:sp>
      <p:sp>
        <p:nvSpPr>
          <p:cNvPr id="153" name="Текст 35">
            <a:extLst>
              <a:ext uri="{FF2B5EF4-FFF2-40B4-BE49-F238E27FC236}">
                <a16:creationId xmlns:a16="http://schemas.microsoft.com/office/drawing/2014/main" xmlns="" id="{D2F4E226-3842-4532-A60F-4E8C02DAD6D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Ваше предложение решения данной проблемы</a:t>
            </a:r>
          </a:p>
        </p:txBody>
      </p:sp>
      <p:grpSp>
        <p:nvGrpSpPr>
          <p:cNvPr id="154" name="Группа 153">
            <a:extLst>
              <a:ext uri="{FF2B5EF4-FFF2-40B4-BE49-F238E27FC236}">
                <a16:creationId xmlns:a16="http://schemas.microsoft.com/office/drawing/2014/main" xmlns="" id="{E165D020-9891-4F93-9E23-C39D3A534952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55" name="Прямая соединительная линия 154">
              <a:extLst>
                <a:ext uri="{FF2B5EF4-FFF2-40B4-BE49-F238E27FC236}">
                  <a16:creationId xmlns:a16="http://schemas.microsoft.com/office/drawing/2014/main" xmlns="" id="{D2FF1A3E-CD08-4F05-93A1-798CF3E5F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6" name="Группа 155">
              <a:extLst>
                <a:ext uri="{FF2B5EF4-FFF2-40B4-BE49-F238E27FC236}">
                  <a16:creationId xmlns:a16="http://schemas.microsoft.com/office/drawing/2014/main" xmlns="" id="{55E1E076-D425-470F-A0C8-CA475A1BDDA2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58" name="Полилиния: фигура 157">
                <a:extLst>
                  <a:ext uri="{FF2B5EF4-FFF2-40B4-BE49-F238E27FC236}">
                    <a16:creationId xmlns:a16="http://schemas.microsoft.com/office/drawing/2014/main" xmlns="" id="{F20A82D4-DC11-44B7-A8B6-52BE9387B96B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:a16="http://schemas.microsoft.com/office/drawing/2014/main" xmlns="" id="{02140C81-079A-4BF2-8277-7AFC9D15853A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:a16="http://schemas.microsoft.com/office/drawing/2014/main" xmlns="" id="{88C96BB1-A746-490C-A017-23F2AF5B2E23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:a16="http://schemas.microsoft.com/office/drawing/2014/main" xmlns="" id="{B3CA114A-C459-4101-A700-3AAAAFE41033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:a16="http://schemas.microsoft.com/office/drawing/2014/main" xmlns="" id="{647D9C0C-E6DD-4ADD-AA6F-23A3077230BA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:a16="http://schemas.microsoft.com/office/drawing/2014/main" xmlns="" id="{F1D31973-915A-4CE7-B9D7-520020D7C74A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:a16="http://schemas.microsoft.com/office/drawing/2014/main" xmlns="" id="{074B7A4F-6074-4194-BB8A-EEF7B65AEBCC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5" name="Полилиния: фигура 164">
                <a:extLst>
                  <a:ext uri="{FF2B5EF4-FFF2-40B4-BE49-F238E27FC236}">
                    <a16:creationId xmlns:a16="http://schemas.microsoft.com/office/drawing/2014/main" xmlns="" id="{EB026508-7711-4809-B958-2B6545AEE3DF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6" name="Полилиния: фигура 165">
                <a:extLst>
                  <a:ext uri="{FF2B5EF4-FFF2-40B4-BE49-F238E27FC236}">
                    <a16:creationId xmlns:a16="http://schemas.microsoft.com/office/drawing/2014/main" xmlns="" id="{E06ADACE-E854-47F7-9051-21B7D95B4197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7" name="Полилиния: фигура 166">
                <a:extLst>
                  <a:ext uri="{FF2B5EF4-FFF2-40B4-BE49-F238E27FC236}">
                    <a16:creationId xmlns:a16="http://schemas.microsoft.com/office/drawing/2014/main" xmlns="" id="{E5857FD4-C56C-4956-B227-AACEEEAF196E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8" name="Полилиния: фигура 167">
                <a:extLst>
                  <a:ext uri="{FF2B5EF4-FFF2-40B4-BE49-F238E27FC236}">
                    <a16:creationId xmlns:a16="http://schemas.microsoft.com/office/drawing/2014/main" xmlns="" id="{D3118B60-220A-4FBC-8F8C-7E9567166620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9" name="Полилиния: фигура 168">
                <a:extLst>
                  <a:ext uri="{FF2B5EF4-FFF2-40B4-BE49-F238E27FC236}">
                    <a16:creationId xmlns:a16="http://schemas.microsoft.com/office/drawing/2014/main" xmlns="" id="{159ACDB9-30A9-4B20-8556-0DF33FC957D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0" name="Полилиния: фигура 169">
                <a:extLst>
                  <a:ext uri="{FF2B5EF4-FFF2-40B4-BE49-F238E27FC236}">
                    <a16:creationId xmlns:a16="http://schemas.microsoft.com/office/drawing/2014/main" xmlns="" id="{F019D15A-6C4B-4640-B85D-19ECE7833AEE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1" name="Полилиния: фигура 170">
                <a:extLst>
                  <a:ext uri="{FF2B5EF4-FFF2-40B4-BE49-F238E27FC236}">
                    <a16:creationId xmlns:a16="http://schemas.microsoft.com/office/drawing/2014/main" xmlns="" id="{7D08950B-954F-4769-A647-F5A159F71693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2" name="Полилиния: фигура 171">
                <a:extLst>
                  <a:ext uri="{FF2B5EF4-FFF2-40B4-BE49-F238E27FC236}">
                    <a16:creationId xmlns:a16="http://schemas.microsoft.com/office/drawing/2014/main" xmlns="" id="{4EF42FE6-A99E-41E5-910C-2A9DDACE49C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3" name="Полилиния: фигура 172">
                <a:extLst>
                  <a:ext uri="{FF2B5EF4-FFF2-40B4-BE49-F238E27FC236}">
                    <a16:creationId xmlns:a16="http://schemas.microsoft.com/office/drawing/2014/main" xmlns="" id="{1F48C862-A00C-477C-8EF4-AE50559BFF6E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4" name="Полилиния: фигура 173">
                <a:extLst>
                  <a:ext uri="{FF2B5EF4-FFF2-40B4-BE49-F238E27FC236}">
                    <a16:creationId xmlns:a16="http://schemas.microsoft.com/office/drawing/2014/main" xmlns="" id="{E765BFCD-013D-4B0F-9765-FD9C1D1EFB0F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5" name="Полилиния: фигура 174">
                <a:extLst>
                  <a:ext uri="{FF2B5EF4-FFF2-40B4-BE49-F238E27FC236}">
                    <a16:creationId xmlns:a16="http://schemas.microsoft.com/office/drawing/2014/main" xmlns="" id="{FDC92BCA-B40B-4555-A002-F1D2AAE0B690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6" name="Полилиния: фигура 175">
                <a:extLst>
                  <a:ext uri="{FF2B5EF4-FFF2-40B4-BE49-F238E27FC236}">
                    <a16:creationId xmlns:a16="http://schemas.microsoft.com/office/drawing/2014/main" xmlns="" id="{83D07E91-B853-4EFE-845D-1DB607B9D412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7" name="Полилиния: фигура 176">
                <a:extLst>
                  <a:ext uri="{FF2B5EF4-FFF2-40B4-BE49-F238E27FC236}">
                    <a16:creationId xmlns:a16="http://schemas.microsoft.com/office/drawing/2014/main" xmlns="" id="{782CE478-BD44-4A6E-B4FE-8BA7F9AC7FF3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8" name="Полилиния: фигура 177">
                <a:extLst>
                  <a:ext uri="{FF2B5EF4-FFF2-40B4-BE49-F238E27FC236}">
                    <a16:creationId xmlns:a16="http://schemas.microsoft.com/office/drawing/2014/main" xmlns="" id="{B410AD1E-1BB3-4306-977E-BB2F14521D5C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9" name="Полилиния: фигура 178">
                <a:extLst>
                  <a:ext uri="{FF2B5EF4-FFF2-40B4-BE49-F238E27FC236}">
                    <a16:creationId xmlns:a16="http://schemas.microsoft.com/office/drawing/2014/main" xmlns="" id="{93663B02-4069-49F6-8764-FFD128355BC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0" name="Полилиния: фигура 179">
                <a:extLst>
                  <a:ext uri="{FF2B5EF4-FFF2-40B4-BE49-F238E27FC236}">
                    <a16:creationId xmlns:a16="http://schemas.microsoft.com/office/drawing/2014/main" xmlns="" id="{0E2233D0-076C-42CC-9E06-08D75634A942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1" name="Полилиния: фигура 180">
                <a:extLst>
                  <a:ext uri="{FF2B5EF4-FFF2-40B4-BE49-F238E27FC236}">
                    <a16:creationId xmlns:a16="http://schemas.microsoft.com/office/drawing/2014/main" xmlns="" id="{F95AE4F4-AD0E-48BF-9299-579FB92CE938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2" name="Полилиния: фигура 181">
                <a:extLst>
                  <a:ext uri="{FF2B5EF4-FFF2-40B4-BE49-F238E27FC236}">
                    <a16:creationId xmlns:a16="http://schemas.microsoft.com/office/drawing/2014/main" xmlns="" id="{3882ED78-C433-485B-9A91-6A603D5B7E4C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3" name="Полилиния: фигура 182">
                <a:extLst>
                  <a:ext uri="{FF2B5EF4-FFF2-40B4-BE49-F238E27FC236}">
                    <a16:creationId xmlns:a16="http://schemas.microsoft.com/office/drawing/2014/main" xmlns="" id="{87E0E0E1-63B8-466E-BE21-CADDF3C2671C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4" name="Полилиния: фигура 183">
                <a:extLst>
                  <a:ext uri="{FF2B5EF4-FFF2-40B4-BE49-F238E27FC236}">
                    <a16:creationId xmlns:a16="http://schemas.microsoft.com/office/drawing/2014/main" xmlns="" id="{7151F13F-B5EA-47D5-8CB4-F50299A84252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57" name="Полилиния: фигура 156">
              <a:extLst>
                <a:ext uri="{FF2B5EF4-FFF2-40B4-BE49-F238E27FC236}">
                  <a16:creationId xmlns:a16="http://schemas.microsoft.com/office/drawing/2014/main" xmlns="" id="{10910ACA-1086-4E1F-95F9-4168BC0A1AAA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85" name="Овал 184">
            <a:extLst>
              <a:ext uri="{FF2B5EF4-FFF2-40B4-BE49-F238E27FC236}">
                <a16:creationId xmlns:a16="http://schemas.microsoft.com/office/drawing/2014/main" xmlns="" id="{FFC5341B-8088-45B3-B1E0-C836E023CF31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9" name="Текст 35">
            <a:extLst>
              <a:ext uri="{FF2B5EF4-FFF2-40B4-BE49-F238E27FC236}">
                <a16:creationId xmlns:a16="http://schemas.microsoft.com/office/drawing/2014/main" xmlns="" id="{C44A233F-7BDF-4F40-844F-FC23B1912A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Проблема</a:t>
            </a:r>
          </a:p>
        </p:txBody>
      </p:sp>
      <p:sp>
        <p:nvSpPr>
          <p:cNvPr id="190" name="Текст 35">
            <a:extLst>
              <a:ext uri="{FF2B5EF4-FFF2-40B4-BE49-F238E27FC236}">
                <a16:creationId xmlns:a16="http://schemas.microsoft.com/office/drawing/2014/main" xmlns="" id="{1683ED6E-2444-48B8-A78B-F1EBA53E21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Альтернативные решения</a:t>
            </a:r>
          </a:p>
        </p:txBody>
      </p:sp>
      <p:sp>
        <p:nvSpPr>
          <p:cNvPr id="191" name="Текст 35">
            <a:extLst>
              <a:ext uri="{FF2B5EF4-FFF2-40B4-BE49-F238E27FC236}">
                <a16:creationId xmlns:a16="http://schemas.microsoft.com/office/drawing/2014/main" xmlns="" id="{B788F042-DAFC-4B5A-B1AA-8ADEFAAA98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Решение</a:t>
            </a:r>
          </a:p>
        </p:txBody>
      </p:sp>
    </p:spTree>
    <p:extLst>
      <p:ext uri="{BB962C8B-B14F-4D97-AF65-F5344CB8AC3E}">
        <p14:creationId xmlns:p14="http://schemas.microsoft.com/office/powerpoint/2010/main" val="875273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BA3040A7-4ABD-4AD7-A17F-EE859EDDB4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xmlns="" id="{A5F6008C-951E-4E5C-B47F-6040B193FB33}"/>
              </a:ext>
            </a:extLst>
          </p:cNvPr>
          <p:cNvSpPr/>
          <p:nvPr userDrawn="1"/>
        </p:nvSpPr>
        <p:spPr>
          <a:xfrm>
            <a:off x="0" y="0"/>
            <a:ext cx="12192000" cy="2430606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Picture Placeholder 1">
            <a:extLst>
              <a:ext uri="{FF2B5EF4-FFF2-40B4-BE49-F238E27FC236}">
                <a16:creationId xmlns:a16="http://schemas.microsoft.com/office/drawing/2014/main" xmlns="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62940" y="1264478"/>
            <a:ext cx="3866121" cy="2436377"/>
          </a:xfrm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96B86-640F-4AD1-BBB2-E085B6CD8771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xmlns="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xmlns="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6075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xmlns="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0502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1" name="Текст 7">
            <a:extLst>
              <a:ext uri="{FF2B5EF4-FFF2-40B4-BE49-F238E27FC236}">
                <a16:creationId xmlns:a16="http://schemas.microsoft.com/office/drawing/2014/main" xmlns="" id="{7C8F4076-BB2C-4FA3-9BAD-5EF87B638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30203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xmlns="" id="{1EFCA073-093A-47B7-9F38-530FAC419CB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>
              <a:extLst>
                <a:ext uri="{FF2B5EF4-FFF2-40B4-BE49-F238E27FC236}">
                  <a16:creationId xmlns:a16="http://schemas.microsoft.com/office/drawing/2014/main" xmlns="" id="{41ADB40A-9574-4561-AE36-55D3258DA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>
              <a:extLst>
                <a:ext uri="{FF2B5EF4-FFF2-40B4-BE49-F238E27FC236}">
                  <a16:creationId xmlns:a16="http://schemas.microsoft.com/office/drawing/2014/main" xmlns="" id="{61B5A048-F889-445A-A844-83B05DD7186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>
                <a:extLst>
                  <a:ext uri="{FF2B5EF4-FFF2-40B4-BE49-F238E27FC236}">
                    <a16:creationId xmlns:a16="http://schemas.microsoft.com/office/drawing/2014/main" xmlns="" id="{6C714CFE-8269-4B1C-8830-D18E381C6B9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>
                <a:extLst>
                  <a:ext uri="{FF2B5EF4-FFF2-40B4-BE49-F238E27FC236}">
                    <a16:creationId xmlns:a16="http://schemas.microsoft.com/office/drawing/2014/main" xmlns="" id="{A1550CFB-8206-4CDB-AB16-DE34E85F2699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>
                <a:extLst>
                  <a:ext uri="{FF2B5EF4-FFF2-40B4-BE49-F238E27FC236}">
                    <a16:creationId xmlns:a16="http://schemas.microsoft.com/office/drawing/2014/main" xmlns="" id="{CA9F2AED-E141-4EA6-A0E5-BA808EED3B3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>
                <a:extLst>
                  <a:ext uri="{FF2B5EF4-FFF2-40B4-BE49-F238E27FC236}">
                    <a16:creationId xmlns:a16="http://schemas.microsoft.com/office/drawing/2014/main" xmlns="" id="{B37C9184-5B33-422F-82C3-62A117D357E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>
                <a:extLst>
                  <a:ext uri="{FF2B5EF4-FFF2-40B4-BE49-F238E27FC236}">
                    <a16:creationId xmlns:a16="http://schemas.microsoft.com/office/drawing/2014/main" xmlns="" id="{224BA6E4-B4A7-43EB-B4F2-B972F09242A8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>
                <a:extLst>
                  <a:ext uri="{FF2B5EF4-FFF2-40B4-BE49-F238E27FC236}">
                    <a16:creationId xmlns:a16="http://schemas.microsoft.com/office/drawing/2014/main" xmlns="" id="{65A7F953-804D-42A7-8D02-DDE485B6DFA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>
                <a:extLst>
                  <a:ext uri="{FF2B5EF4-FFF2-40B4-BE49-F238E27FC236}">
                    <a16:creationId xmlns:a16="http://schemas.microsoft.com/office/drawing/2014/main" xmlns="" id="{68343116-A7B7-4736-AC24-3938F1EECD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>
                <a:extLst>
                  <a:ext uri="{FF2B5EF4-FFF2-40B4-BE49-F238E27FC236}">
                    <a16:creationId xmlns:a16="http://schemas.microsoft.com/office/drawing/2014/main" xmlns="" id="{03F6274A-8876-42C8-96BF-DA8E6B06CE6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>
                <a:extLst>
                  <a:ext uri="{FF2B5EF4-FFF2-40B4-BE49-F238E27FC236}">
                    <a16:creationId xmlns:a16="http://schemas.microsoft.com/office/drawing/2014/main" xmlns="" id="{4076E446-7D5D-4D45-B907-ABCA63BD799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>
                <a:extLst>
                  <a:ext uri="{FF2B5EF4-FFF2-40B4-BE49-F238E27FC236}">
                    <a16:creationId xmlns:a16="http://schemas.microsoft.com/office/drawing/2014/main" xmlns="" id="{482DD115-3C65-4116-A48B-D2BCA8A4BEC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>
                <a:extLst>
                  <a:ext uri="{FF2B5EF4-FFF2-40B4-BE49-F238E27FC236}">
                    <a16:creationId xmlns:a16="http://schemas.microsoft.com/office/drawing/2014/main" xmlns="" id="{3AB36820-734A-435C-8EBB-B2AB3BB4835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>
                <a:extLst>
                  <a:ext uri="{FF2B5EF4-FFF2-40B4-BE49-F238E27FC236}">
                    <a16:creationId xmlns:a16="http://schemas.microsoft.com/office/drawing/2014/main" xmlns="" id="{9B4FCC2C-1372-41A2-B9E2-B163316FFBB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>
                <a:extLst>
                  <a:ext uri="{FF2B5EF4-FFF2-40B4-BE49-F238E27FC236}">
                    <a16:creationId xmlns:a16="http://schemas.microsoft.com/office/drawing/2014/main" xmlns="" id="{F40360B6-5ABD-49E5-90DA-CEDFB33C1FA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>
                <a:extLst>
                  <a:ext uri="{FF2B5EF4-FFF2-40B4-BE49-F238E27FC236}">
                    <a16:creationId xmlns:a16="http://schemas.microsoft.com/office/drawing/2014/main" xmlns="" id="{3BB90237-09E5-4564-84E4-A9B52AF380B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>
                <a:extLst>
                  <a:ext uri="{FF2B5EF4-FFF2-40B4-BE49-F238E27FC236}">
                    <a16:creationId xmlns:a16="http://schemas.microsoft.com/office/drawing/2014/main" xmlns="" id="{18093D2C-423D-4C84-9973-D2C4898B655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>
                <a:extLst>
                  <a:ext uri="{FF2B5EF4-FFF2-40B4-BE49-F238E27FC236}">
                    <a16:creationId xmlns:a16="http://schemas.microsoft.com/office/drawing/2014/main" xmlns="" id="{D9F03992-9826-4E71-B6BD-624017129DCC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>
                <a:extLst>
                  <a:ext uri="{FF2B5EF4-FFF2-40B4-BE49-F238E27FC236}">
                    <a16:creationId xmlns:a16="http://schemas.microsoft.com/office/drawing/2014/main" xmlns="" id="{237FC13C-DA45-45E3-9C4B-5E73C1B1292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>
                <a:extLst>
                  <a:ext uri="{FF2B5EF4-FFF2-40B4-BE49-F238E27FC236}">
                    <a16:creationId xmlns:a16="http://schemas.microsoft.com/office/drawing/2014/main" xmlns="" id="{A795E19D-4B29-419A-825C-83430FB541C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>
                <a:extLst>
                  <a:ext uri="{FF2B5EF4-FFF2-40B4-BE49-F238E27FC236}">
                    <a16:creationId xmlns:a16="http://schemas.microsoft.com/office/drawing/2014/main" xmlns="" id="{BE5D9264-3326-42FB-8268-AEF384B9D1C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>
                <a:extLst>
                  <a:ext uri="{FF2B5EF4-FFF2-40B4-BE49-F238E27FC236}">
                    <a16:creationId xmlns:a16="http://schemas.microsoft.com/office/drawing/2014/main" xmlns="" id="{5C59C167-8721-44C3-8D00-607AB73EFFE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>
                <a:extLst>
                  <a:ext uri="{FF2B5EF4-FFF2-40B4-BE49-F238E27FC236}">
                    <a16:creationId xmlns:a16="http://schemas.microsoft.com/office/drawing/2014/main" xmlns="" id="{C0953DF1-5037-4371-8C7B-E2C7FB6A03D4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:a16="http://schemas.microsoft.com/office/drawing/2014/main" xmlns="" id="{24092E2F-FF6E-4818-8A72-046908054FE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:a16="http://schemas.microsoft.com/office/drawing/2014/main" xmlns="" id="{C37DAE0E-B358-45E5-B218-1F1E4EE843F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:a16="http://schemas.microsoft.com/office/drawing/2014/main" xmlns="" id="{E1B34E78-E2F8-449D-B51A-B8E8DEABF4D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:a16="http://schemas.microsoft.com/office/drawing/2014/main" xmlns="" id="{1DA7ACDD-2D19-44D4-8D17-E5D08613EE1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:a16="http://schemas.microsoft.com/office/drawing/2014/main" xmlns="" id="{E4AC0939-B210-4E0E-AED2-1EF985D760E8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:a16="http://schemas.microsoft.com/office/drawing/2014/main" xmlns="" id="{F37BA3E1-B05A-4E91-A439-66611043F47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>
              <a:extLst>
                <a:ext uri="{FF2B5EF4-FFF2-40B4-BE49-F238E27FC236}">
                  <a16:creationId xmlns:a16="http://schemas.microsoft.com/office/drawing/2014/main" xmlns="" id="{7253831F-3915-42CF-85F4-E7197C9D76AF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65" name="Овал 164">
            <a:extLst>
              <a:ext uri="{FF2B5EF4-FFF2-40B4-BE49-F238E27FC236}">
                <a16:creationId xmlns:a16="http://schemas.microsoft.com/office/drawing/2014/main" xmlns="" id="{A77AC7FD-4530-427B-B5AB-32CDD089F93C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9912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45698AD5-4A3F-4D53-9ACB-E2C20A5979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xmlns="" id="{A5F6008C-951E-4E5C-B47F-6040B193FB33}"/>
              </a:ext>
            </a:extLst>
          </p:cNvPr>
          <p:cNvSpPr/>
          <p:nvPr userDrawn="1"/>
        </p:nvSpPr>
        <p:spPr>
          <a:xfrm flipV="1">
            <a:off x="0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3AF0E63-1EB1-47F5-B09E-CA3E5DE528F3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xmlns="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xmlns="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0643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xmlns="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7950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xmlns="" id="{1EFCA073-093A-47B7-9F38-530FAC419CB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>
              <a:extLst>
                <a:ext uri="{FF2B5EF4-FFF2-40B4-BE49-F238E27FC236}">
                  <a16:creationId xmlns:a16="http://schemas.microsoft.com/office/drawing/2014/main" xmlns="" id="{41ADB40A-9574-4561-AE36-55D3258DA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>
              <a:extLst>
                <a:ext uri="{FF2B5EF4-FFF2-40B4-BE49-F238E27FC236}">
                  <a16:creationId xmlns:a16="http://schemas.microsoft.com/office/drawing/2014/main" xmlns="" id="{61B5A048-F889-445A-A844-83B05DD7186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>
                <a:extLst>
                  <a:ext uri="{FF2B5EF4-FFF2-40B4-BE49-F238E27FC236}">
                    <a16:creationId xmlns:a16="http://schemas.microsoft.com/office/drawing/2014/main" xmlns="" id="{6C714CFE-8269-4B1C-8830-D18E381C6B9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>
                <a:extLst>
                  <a:ext uri="{FF2B5EF4-FFF2-40B4-BE49-F238E27FC236}">
                    <a16:creationId xmlns:a16="http://schemas.microsoft.com/office/drawing/2014/main" xmlns="" id="{A1550CFB-8206-4CDB-AB16-DE34E85F2699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>
                <a:extLst>
                  <a:ext uri="{FF2B5EF4-FFF2-40B4-BE49-F238E27FC236}">
                    <a16:creationId xmlns:a16="http://schemas.microsoft.com/office/drawing/2014/main" xmlns="" id="{CA9F2AED-E141-4EA6-A0E5-BA808EED3B3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>
                <a:extLst>
                  <a:ext uri="{FF2B5EF4-FFF2-40B4-BE49-F238E27FC236}">
                    <a16:creationId xmlns:a16="http://schemas.microsoft.com/office/drawing/2014/main" xmlns="" id="{B37C9184-5B33-422F-82C3-62A117D357E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>
                <a:extLst>
                  <a:ext uri="{FF2B5EF4-FFF2-40B4-BE49-F238E27FC236}">
                    <a16:creationId xmlns:a16="http://schemas.microsoft.com/office/drawing/2014/main" xmlns="" id="{224BA6E4-B4A7-43EB-B4F2-B972F09242A8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>
                <a:extLst>
                  <a:ext uri="{FF2B5EF4-FFF2-40B4-BE49-F238E27FC236}">
                    <a16:creationId xmlns:a16="http://schemas.microsoft.com/office/drawing/2014/main" xmlns="" id="{65A7F953-804D-42A7-8D02-DDE485B6DFA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>
                <a:extLst>
                  <a:ext uri="{FF2B5EF4-FFF2-40B4-BE49-F238E27FC236}">
                    <a16:creationId xmlns:a16="http://schemas.microsoft.com/office/drawing/2014/main" xmlns="" id="{68343116-A7B7-4736-AC24-3938F1EECD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>
                <a:extLst>
                  <a:ext uri="{FF2B5EF4-FFF2-40B4-BE49-F238E27FC236}">
                    <a16:creationId xmlns:a16="http://schemas.microsoft.com/office/drawing/2014/main" xmlns="" id="{03F6274A-8876-42C8-96BF-DA8E6B06CE6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>
                <a:extLst>
                  <a:ext uri="{FF2B5EF4-FFF2-40B4-BE49-F238E27FC236}">
                    <a16:creationId xmlns:a16="http://schemas.microsoft.com/office/drawing/2014/main" xmlns="" id="{4076E446-7D5D-4D45-B907-ABCA63BD799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>
                <a:extLst>
                  <a:ext uri="{FF2B5EF4-FFF2-40B4-BE49-F238E27FC236}">
                    <a16:creationId xmlns:a16="http://schemas.microsoft.com/office/drawing/2014/main" xmlns="" id="{482DD115-3C65-4116-A48B-D2BCA8A4BEC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>
                <a:extLst>
                  <a:ext uri="{FF2B5EF4-FFF2-40B4-BE49-F238E27FC236}">
                    <a16:creationId xmlns:a16="http://schemas.microsoft.com/office/drawing/2014/main" xmlns="" id="{3AB36820-734A-435C-8EBB-B2AB3BB4835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>
                <a:extLst>
                  <a:ext uri="{FF2B5EF4-FFF2-40B4-BE49-F238E27FC236}">
                    <a16:creationId xmlns:a16="http://schemas.microsoft.com/office/drawing/2014/main" xmlns="" id="{9B4FCC2C-1372-41A2-B9E2-B163316FFBB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>
                <a:extLst>
                  <a:ext uri="{FF2B5EF4-FFF2-40B4-BE49-F238E27FC236}">
                    <a16:creationId xmlns:a16="http://schemas.microsoft.com/office/drawing/2014/main" xmlns="" id="{F40360B6-5ABD-49E5-90DA-CEDFB33C1FA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>
                <a:extLst>
                  <a:ext uri="{FF2B5EF4-FFF2-40B4-BE49-F238E27FC236}">
                    <a16:creationId xmlns:a16="http://schemas.microsoft.com/office/drawing/2014/main" xmlns="" id="{3BB90237-09E5-4564-84E4-A9B52AF380B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>
                <a:extLst>
                  <a:ext uri="{FF2B5EF4-FFF2-40B4-BE49-F238E27FC236}">
                    <a16:creationId xmlns:a16="http://schemas.microsoft.com/office/drawing/2014/main" xmlns="" id="{18093D2C-423D-4C84-9973-D2C4898B655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>
                <a:extLst>
                  <a:ext uri="{FF2B5EF4-FFF2-40B4-BE49-F238E27FC236}">
                    <a16:creationId xmlns:a16="http://schemas.microsoft.com/office/drawing/2014/main" xmlns="" id="{D9F03992-9826-4E71-B6BD-624017129DCC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>
                <a:extLst>
                  <a:ext uri="{FF2B5EF4-FFF2-40B4-BE49-F238E27FC236}">
                    <a16:creationId xmlns:a16="http://schemas.microsoft.com/office/drawing/2014/main" xmlns="" id="{237FC13C-DA45-45E3-9C4B-5E73C1B1292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>
                <a:extLst>
                  <a:ext uri="{FF2B5EF4-FFF2-40B4-BE49-F238E27FC236}">
                    <a16:creationId xmlns:a16="http://schemas.microsoft.com/office/drawing/2014/main" xmlns="" id="{A795E19D-4B29-419A-825C-83430FB541C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>
                <a:extLst>
                  <a:ext uri="{FF2B5EF4-FFF2-40B4-BE49-F238E27FC236}">
                    <a16:creationId xmlns:a16="http://schemas.microsoft.com/office/drawing/2014/main" xmlns="" id="{BE5D9264-3326-42FB-8268-AEF384B9D1C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>
                <a:extLst>
                  <a:ext uri="{FF2B5EF4-FFF2-40B4-BE49-F238E27FC236}">
                    <a16:creationId xmlns:a16="http://schemas.microsoft.com/office/drawing/2014/main" xmlns="" id="{5C59C167-8721-44C3-8D00-607AB73EFFE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>
                <a:extLst>
                  <a:ext uri="{FF2B5EF4-FFF2-40B4-BE49-F238E27FC236}">
                    <a16:creationId xmlns:a16="http://schemas.microsoft.com/office/drawing/2014/main" xmlns="" id="{C0953DF1-5037-4371-8C7B-E2C7FB6A03D4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:a16="http://schemas.microsoft.com/office/drawing/2014/main" xmlns="" id="{24092E2F-FF6E-4818-8A72-046908054FE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:a16="http://schemas.microsoft.com/office/drawing/2014/main" xmlns="" id="{C37DAE0E-B358-45E5-B218-1F1E4EE843F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:a16="http://schemas.microsoft.com/office/drawing/2014/main" xmlns="" id="{E1B34E78-E2F8-449D-B51A-B8E8DEABF4D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:a16="http://schemas.microsoft.com/office/drawing/2014/main" xmlns="" id="{1DA7ACDD-2D19-44D4-8D17-E5D08613EE1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:a16="http://schemas.microsoft.com/office/drawing/2014/main" xmlns="" id="{E4AC0939-B210-4E0E-AED2-1EF985D760E8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:a16="http://schemas.microsoft.com/office/drawing/2014/main" xmlns="" id="{F37BA3E1-B05A-4E91-A439-66611043F47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>
              <a:extLst>
                <a:ext uri="{FF2B5EF4-FFF2-40B4-BE49-F238E27FC236}">
                  <a16:creationId xmlns:a16="http://schemas.microsoft.com/office/drawing/2014/main" xmlns="" id="{7253831F-3915-42CF-85F4-E7197C9D76AF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79" name="Picture Placeholder 1">
            <a:extLst>
              <a:ext uri="{FF2B5EF4-FFF2-40B4-BE49-F238E27FC236}">
                <a16:creationId xmlns:a16="http://schemas.microsoft.com/office/drawing/2014/main" xmlns="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0642" y="1577998"/>
            <a:ext cx="4121688" cy="2283975"/>
          </a:xfrm>
        </p:spPr>
      </p:sp>
      <p:sp>
        <p:nvSpPr>
          <p:cNvPr id="123" name="Picture Placeholder 1">
            <a:extLst>
              <a:ext uri="{FF2B5EF4-FFF2-40B4-BE49-F238E27FC236}">
                <a16:creationId xmlns:a16="http://schemas.microsoft.com/office/drawing/2014/main" xmlns="" id="{C7FB8BAF-17B6-40DC-9912-73B3494AC4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55540" y="1577998"/>
            <a:ext cx="4121688" cy="2283975"/>
          </a:xfrm>
        </p:spPr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xmlns="" id="{051171B0-5B98-49B1-802A-F182B5FE7BCA}"/>
              </a:ext>
            </a:extLst>
          </p:cNvPr>
          <p:cNvSpPr/>
          <p:nvPr userDrawn="1"/>
        </p:nvSpPr>
        <p:spPr>
          <a:xfrm flipV="1">
            <a:off x="6862163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5" name="Овал 124">
            <a:extLst>
              <a:ext uri="{FF2B5EF4-FFF2-40B4-BE49-F238E27FC236}">
                <a16:creationId xmlns:a16="http://schemas.microsoft.com/office/drawing/2014/main" xmlns="" id="{C4B2A816-3203-4ACB-AB6C-8EFD24F7F02C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395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86">
            <a:extLst>
              <a:ext uri="{FF2B5EF4-FFF2-40B4-BE49-F238E27FC236}">
                <a16:creationId xmlns:a16="http://schemas.microsoft.com/office/drawing/2014/main" xmlns="" id="{94ABDC82-6394-49F1-AAC4-537FA12FB3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EB9651-F031-4963-AFE9-33BCC0E88757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Блок-схема: узел 10">
            <a:extLst>
              <a:ext uri="{FF2B5EF4-FFF2-40B4-BE49-F238E27FC236}">
                <a16:creationId xmlns:a16="http://schemas.microsoft.com/office/drawing/2014/main" xmlns="" id="{203AB3E4-2426-4FCC-A5A8-E0742A900E88}"/>
              </a:ext>
            </a:extLst>
          </p:cNvPr>
          <p:cNvSpPr/>
          <p:nvPr userDrawn="1"/>
        </p:nvSpPr>
        <p:spPr>
          <a:xfrm>
            <a:off x="3014568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3" name="Блок-схема: узел 12">
            <a:extLst>
              <a:ext uri="{FF2B5EF4-FFF2-40B4-BE49-F238E27FC236}">
                <a16:creationId xmlns:a16="http://schemas.microsoft.com/office/drawing/2014/main" xmlns="" id="{724B65E7-D007-4D56-AD71-53527B8C9111}"/>
              </a:ext>
            </a:extLst>
          </p:cNvPr>
          <p:cNvSpPr/>
          <p:nvPr userDrawn="1"/>
        </p:nvSpPr>
        <p:spPr>
          <a:xfrm>
            <a:off x="5191192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4" name="Блок-схема: узел 13">
            <a:extLst>
              <a:ext uri="{FF2B5EF4-FFF2-40B4-BE49-F238E27FC236}">
                <a16:creationId xmlns:a16="http://schemas.microsoft.com/office/drawing/2014/main" xmlns="" id="{F22B6E87-DC5C-4C5D-8379-65E3242EC328}"/>
              </a:ext>
            </a:extLst>
          </p:cNvPr>
          <p:cNvSpPr/>
          <p:nvPr userDrawn="1"/>
        </p:nvSpPr>
        <p:spPr>
          <a:xfrm>
            <a:off x="7366644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7" name="Рисунок 4">
            <a:extLst>
              <a:ext uri="{FF2B5EF4-FFF2-40B4-BE49-F238E27FC236}">
                <a16:creationId xmlns:a16="http://schemas.microsoft.com/office/drawing/2014/main" xmlns="" id="{5D666330-2A8F-40C2-96E1-1AA626B564F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168273" y="1431521"/>
            <a:ext cx="1536171" cy="1440161"/>
          </a:xfrm>
          <a:prstGeom prst="ellipse">
            <a:avLst/>
          </a:prstGeom>
        </p:spPr>
        <p:txBody>
          <a:bodyPr tIns="0" bIns="0">
            <a:normAutofit/>
          </a:bodyPr>
          <a:lstStyle>
            <a:lvl1pPr marL="0" indent="0">
              <a:buNone/>
              <a:defRPr sz="1867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18" name="Рисунок 4">
            <a:extLst>
              <a:ext uri="{FF2B5EF4-FFF2-40B4-BE49-F238E27FC236}">
                <a16:creationId xmlns:a16="http://schemas.microsoft.com/office/drawing/2014/main" xmlns="" id="{2B4C0267-B13E-48F6-8769-4A51CE018D2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344897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67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19" name="Рисунок 4">
            <a:extLst>
              <a:ext uri="{FF2B5EF4-FFF2-40B4-BE49-F238E27FC236}">
                <a16:creationId xmlns:a16="http://schemas.microsoft.com/office/drawing/2014/main" xmlns="" id="{11ECAAE6-96D9-458E-A79E-8B71C85EA8CC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520349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67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xmlns="" id="{DD9DB7EE-83C4-47FA-86C2-BDA70A053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r>
              <a:rPr lang="ru-RU" dirty="0"/>
              <a:t>КОМАНДА «НАЗВАНИЕ»</a:t>
            </a:r>
          </a:p>
        </p:txBody>
      </p:sp>
      <p:sp>
        <p:nvSpPr>
          <p:cNvPr id="48" name="Текст 35">
            <a:extLst>
              <a:ext uri="{FF2B5EF4-FFF2-40B4-BE49-F238E27FC236}">
                <a16:creationId xmlns:a16="http://schemas.microsoft.com/office/drawing/2014/main" xmlns="" id="{FF9E7FDB-3FF3-46D9-8D75-F4B0F7DC9E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014568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</a:p>
          <a:p>
            <a:pPr lvl="0"/>
            <a:r>
              <a:rPr lang="ru-RU" dirty="0"/>
              <a:t>Фамилия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xmlns="" id="{D134429E-1F41-4952-92F7-E1A3625ABB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0" name="Текст 35">
            <a:extLst>
              <a:ext uri="{FF2B5EF4-FFF2-40B4-BE49-F238E27FC236}">
                <a16:creationId xmlns:a16="http://schemas.microsoft.com/office/drawing/2014/main" xmlns="" id="{8C9A8466-58C2-4634-B8A8-5788915A5DA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91192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</a:p>
          <a:p>
            <a:pPr lvl="0"/>
            <a:r>
              <a:rPr lang="ru-RU" dirty="0"/>
              <a:t>Фамилия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xmlns="" id="{62B71317-1166-483E-8736-3204197AE6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2" name="Текст 35">
            <a:extLst>
              <a:ext uri="{FF2B5EF4-FFF2-40B4-BE49-F238E27FC236}">
                <a16:creationId xmlns:a16="http://schemas.microsoft.com/office/drawing/2014/main" xmlns="" id="{8C38D665-1E5E-4FC2-B045-B85AEB2D1CE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66644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</a:p>
          <a:p>
            <a:pPr lvl="0"/>
            <a:r>
              <a:rPr lang="ru-RU" dirty="0"/>
              <a:t>Фамилия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xmlns="" id="{FE441C73-4DA4-470D-B9C8-52D6075710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xmlns="" id="{9E3A3019-E1A3-4A33-B5D4-E01B8A8BCE45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xmlns="" id="{B481ADE8-0B69-4C8F-B2CF-380FB2ADD4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Группа 57">
              <a:extLst>
                <a:ext uri="{FF2B5EF4-FFF2-40B4-BE49-F238E27FC236}">
                  <a16:creationId xmlns:a16="http://schemas.microsoft.com/office/drawing/2014/main" xmlns="" id="{33DEDD69-E43D-41B5-8BC3-B3C47D8579F0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60" name="Полилиния: фигура 59">
                <a:extLst>
                  <a:ext uri="{FF2B5EF4-FFF2-40B4-BE49-F238E27FC236}">
                    <a16:creationId xmlns:a16="http://schemas.microsoft.com/office/drawing/2014/main" xmlns="" id="{ECC4716D-C55F-409C-867D-9D044B9A2C20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>
                <a:extLst>
                  <a:ext uri="{FF2B5EF4-FFF2-40B4-BE49-F238E27FC236}">
                    <a16:creationId xmlns:a16="http://schemas.microsoft.com/office/drawing/2014/main" xmlns="" id="{1AB02378-EAF3-4A68-AAD3-408A628F1986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:a16="http://schemas.microsoft.com/office/drawing/2014/main" xmlns="" id="{B42AB34A-9276-489C-821E-D34666313F61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:a16="http://schemas.microsoft.com/office/drawing/2014/main" xmlns="" id="{E1FBDD54-6633-41BB-9041-9FFFF19AF889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: фигура 63">
                <a:extLst>
                  <a:ext uri="{FF2B5EF4-FFF2-40B4-BE49-F238E27FC236}">
                    <a16:creationId xmlns:a16="http://schemas.microsoft.com/office/drawing/2014/main" xmlns="" id="{278FA7D7-F039-42BC-BC32-8A86D4FBBF76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: фигура 64">
                <a:extLst>
                  <a:ext uri="{FF2B5EF4-FFF2-40B4-BE49-F238E27FC236}">
                    <a16:creationId xmlns:a16="http://schemas.microsoft.com/office/drawing/2014/main" xmlns="" id="{A3730BEC-B0A8-41E4-A04D-D3FD1397DBFC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: фигура 65">
                <a:extLst>
                  <a:ext uri="{FF2B5EF4-FFF2-40B4-BE49-F238E27FC236}">
                    <a16:creationId xmlns:a16="http://schemas.microsoft.com/office/drawing/2014/main" xmlns="" id="{B14D2C05-28C7-4E82-8398-9CC41990F0DB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: фигура 66">
                <a:extLst>
                  <a:ext uri="{FF2B5EF4-FFF2-40B4-BE49-F238E27FC236}">
                    <a16:creationId xmlns:a16="http://schemas.microsoft.com/office/drawing/2014/main" xmlns="" id="{6341A4A7-EBD3-443F-A0A4-05F0760D1DF8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: фигура 67">
                <a:extLst>
                  <a:ext uri="{FF2B5EF4-FFF2-40B4-BE49-F238E27FC236}">
                    <a16:creationId xmlns:a16="http://schemas.microsoft.com/office/drawing/2014/main" xmlns="" id="{E54886EA-ACF5-44DE-BB9E-4FDCE3143B5F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: фигура 68">
                <a:extLst>
                  <a:ext uri="{FF2B5EF4-FFF2-40B4-BE49-F238E27FC236}">
                    <a16:creationId xmlns:a16="http://schemas.microsoft.com/office/drawing/2014/main" xmlns="" id="{E75CA266-5B96-46A8-B54D-67A96E8F5892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: фигура 69">
                <a:extLst>
                  <a:ext uri="{FF2B5EF4-FFF2-40B4-BE49-F238E27FC236}">
                    <a16:creationId xmlns:a16="http://schemas.microsoft.com/office/drawing/2014/main" xmlns="" id="{A2CC1930-1989-46F2-9D44-58A47CB1EB01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: фигура 70">
                <a:extLst>
                  <a:ext uri="{FF2B5EF4-FFF2-40B4-BE49-F238E27FC236}">
                    <a16:creationId xmlns:a16="http://schemas.microsoft.com/office/drawing/2014/main" xmlns="" id="{7D094E26-8305-4C95-B7FB-F738AF6FA0E7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: фигура 71">
                <a:extLst>
                  <a:ext uri="{FF2B5EF4-FFF2-40B4-BE49-F238E27FC236}">
                    <a16:creationId xmlns:a16="http://schemas.microsoft.com/office/drawing/2014/main" xmlns="" id="{3A7E1EEA-A49C-492D-BC8C-461B7D66D0AF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: фигура 72">
                <a:extLst>
                  <a:ext uri="{FF2B5EF4-FFF2-40B4-BE49-F238E27FC236}">
                    <a16:creationId xmlns:a16="http://schemas.microsoft.com/office/drawing/2014/main" xmlns="" id="{C070D919-E632-43B9-82B5-E62E18F458E3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: фигура 73">
                <a:extLst>
                  <a:ext uri="{FF2B5EF4-FFF2-40B4-BE49-F238E27FC236}">
                    <a16:creationId xmlns:a16="http://schemas.microsoft.com/office/drawing/2014/main" xmlns="" id="{6F82B6E8-257A-4053-B878-CD8C3AA7E21A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" name="Полилиния: фигура 74">
                <a:extLst>
                  <a:ext uri="{FF2B5EF4-FFF2-40B4-BE49-F238E27FC236}">
                    <a16:creationId xmlns:a16="http://schemas.microsoft.com/office/drawing/2014/main" xmlns="" id="{3DD68EF9-B4D1-4817-9485-BF640C65BB4E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" name="Полилиния: фигура 75">
                <a:extLst>
                  <a:ext uri="{FF2B5EF4-FFF2-40B4-BE49-F238E27FC236}">
                    <a16:creationId xmlns:a16="http://schemas.microsoft.com/office/drawing/2014/main" xmlns="" id="{5C0CE561-D8B2-4F33-B51D-06B83CAF1616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" name="Полилиния: фигура 76">
                <a:extLst>
                  <a:ext uri="{FF2B5EF4-FFF2-40B4-BE49-F238E27FC236}">
                    <a16:creationId xmlns:a16="http://schemas.microsoft.com/office/drawing/2014/main" xmlns="" id="{CA9A2FD7-4FA1-4D50-B4A2-9A21F0961700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" name="Полилиния: фигура 77">
                <a:extLst>
                  <a:ext uri="{FF2B5EF4-FFF2-40B4-BE49-F238E27FC236}">
                    <a16:creationId xmlns:a16="http://schemas.microsoft.com/office/drawing/2014/main" xmlns="" id="{4C8B9152-8F94-4109-883C-F1A49321060B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9" name="Полилиния: фигура 78">
                <a:extLst>
                  <a:ext uri="{FF2B5EF4-FFF2-40B4-BE49-F238E27FC236}">
                    <a16:creationId xmlns:a16="http://schemas.microsoft.com/office/drawing/2014/main" xmlns="" id="{5CC58FFA-B937-4723-A7A7-DAA3E83D2F1C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0" name="Полилиния: фигура 79">
                <a:extLst>
                  <a:ext uri="{FF2B5EF4-FFF2-40B4-BE49-F238E27FC236}">
                    <a16:creationId xmlns:a16="http://schemas.microsoft.com/office/drawing/2014/main" xmlns="" id="{322FBED7-30C3-428A-AB4F-1D91E515C13F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1" name="Полилиния: фигура 80">
                <a:extLst>
                  <a:ext uri="{FF2B5EF4-FFF2-40B4-BE49-F238E27FC236}">
                    <a16:creationId xmlns:a16="http://schemas.microsoft.com/office/drawing/2014/main" xmlns="" id="{832CA80B-2421-4AD3-A731-1F87FD07F0B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2" name="Полилиния: фигура 81">
                <a:extLst>
                  <a:ext uri="{FF2B5EF4-FFF2-40B4-BE49-F238E27FC236}">
                    <a16:creationId xmlns:a16="http://schemas.microsoft.com/office/drawing/2014/main" xmlns="" id="{9C863693-6381-4593-9EFB-20E448F70B4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3" name="Полилиния: фигура 82">
                <a:extLst>
                  <a:ext uri="{FF2B5EF4-FFF2-40B4-BE49-F238E27FC236}">
                    <a16:creationId xmlns:a16="http://schemas.microsoft.com/office/drawing/2014/main" xmlns="" id="{225BE248-5AD4-4D90-90A5-BBA519DA45DB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4" name="Полилиния: фигура 83">
                <a:extLst>
                  <a:ext uri="{FF2B5EF4-FFF2-40B4-BE49-F238E27FC236}">
                    <a16:creationId xmlns:a16="http://schemas.microsoft.com/office/drawing/2014/main" xmlns="" id="{5A0BD88C-E173-49EE-9D42-CC450A8FC127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5" name="Полилиния: фигура 84">
                <a:extLst>
                  <a:ext uri="{FF2B5EF4-FFF2-40B4-BE49-F238E27FC236}">
                    <a16:creationId xmlns:a16="http://schemas.microsoft.com/office/drawing/2014/main" xmlns="" id="{5B69B3B5-AF80-4800-AF47-DF3DBC1B6D60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6" name="Полилиния: фигура 85">
                <a:extLst>
                  <a:ext uri="{FF2B5EF4-FFF2-40B4-BE49-F238E27FC236}">
                    <a16:creationId xmlns:a16="http://schemas.microsoft.com/office/drawing/2014/main" xmlns="" id="{C90FCE75-3628-43DB-AD92-DE1EAA791670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59" name="Полилиния: фигура 58">
              <a:extLst>
                <a:ext uri="{FF2B5EF4-FFF2-40B4-BE49-F238E27FC236}">
                  <a16:creationId xmlns:a16="http://schemas.microsoft.com/office/drawing/2014/main" xmlns="" id="{262EAF9E-CA7B-4F70-9B15-0BE3080E47F0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88" name="Овал 87">
            <a:extLst>
              <a:ext uri="{FF2B5EF4-FFF2-40B4-BE49-F238E27FC236}">
                <a16:creationId xmlns:a16="http://schemas.microsoft.com/office/drawing/2014/main" xmlns="" id="{2C344AC8-25B5-4A67-8984-C02B7E25FC42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7435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Рисунок 48">
            <a:extLst>
              <a:ext uri="{FF2B5EF4-FFF2-40B4-BE49-F238E27FC236}">
                <a16:creationId xmlns:a16="http://schemas.microsoft.com/office/drawing/2014/main" xmlns="" id="{85F2FFA1-EB51-4EC8-9978-83F74D23B0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xmlns="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21E572C-A4D9-4570-8857-4E00BBFD4D8D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xmlns="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xmlns="" id="{1EFCA073-093A-47B7-9F38-530FAC419CB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>
              <a:extLst>
                <a:ext uri="{FF2B5EF4-FFF2-40B4-BE49-F238E27FC236}">
                  <a16:creationId xmlns:a16="http://schemas.microsoft.com/office/drawing/2014/main" xmlns="" id="{41ADB40A-9574-4561-AE36-55D3258DA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>
              <a:extLst>
                <a:ext uri="{FF2B5EF4-FFF2-40B4-BE49-F238E27FC236}">
                  <a16:creationId xmlns:a16="http://schemas.microsoft.com/office/drawing/2014/main" xmlns="" id="{61B5A048-F889-445A-A844-83B05DD7186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>
                <a:extLst>
                  <a:ext uri="{FF2B5EF4-FFF2-40B4-BE49-F238E27FC236}">
                    <a16:creationId xmlns:a16="http://schemas.microsoft.com/office/drawing/2014/main" xmlns="" id="{6C714CFE-8269-4B1C-8830-D18E381C6B9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>
                <a:extLst>
                  <a:ext uri="{FF2B5EF4-FFF2-40B4-BE49-F238E27FC236}">
                    <a16:creationId xmlns:a16="http://schemas.microsoft.com/office/drawing/2014/main" xmlns="" id="{A1550CFB-8206-4CDB-AB16-DE34E85F2699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>
                <a:extLst>
                  <a:ext uri="{FF2B5EF4-FFF2-40B4-BE49-F238E27FC236}">
                    <a16:creationId xmlns:a16="http://schemas.microsoft.com/office/drawing/2014/main" xmlns="" id="{CA9F2AED-E141-4EA6-A0E5-BA808EED3B3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>
                <a:extLst>
                  <a:ext uri="{FF2B5EF4-FFF2-40B4-BE49-F238E27FC236}">
                    <a16:creationId xmlns:a16="http://schemas.microsoft.com/office/drawing/2014/main" xmlns="" id="{B37C9184-5B33-422F-82C3-62A117D357E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>
                <a:extLst>
                  <a:ext uri="{FF2B5EF4-FFF2-40B4-BE49-F238E27FC236}">
                    <a16:creationId xmlns:a16="http://schemas.microsoft.com/office/drawing/2014/main" xmlns="" id="{224BA6E4-B4A7-43EB-B4F2-B972F09242A8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>
                <a:extLst>
                  <a:ext uri="{FF2B5EF4-FFF2-40B4-BE49-F238E27FC236}">
                    <a16:creationId xmlns:a16="http://schemas.microsoft.com/office/drawing/2014/main" xmlns="" id="{65A7F953-804D-42A7-8D02-DDE485B6DFA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>
                <a:extLst>
                  <a:ext uri="{FF2B5EF4-FFF2-40B4-BE49-F238E27FC236}">
                    <a16:creationId xmlns:a16="http://schemas.microsoft.com/office/drawing/2014/main" xmlns="" id="{68343116-A7B7-4736-AC24-3938F1EECD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>
                <a:extLst>
                  <a:ext uri="{FF2B5EF4-FFF2-40B4-BE49-F238E27FC236}">
                    <a16:creationId xmlns:a16="http://schemas.microsoft.com/office/drawing/2014/main" xmlns="" id="{03F6274A-8876-42C8-96BF-DA8E6B06CE6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>
                <a:extLst>
                  <a:ext uri="{FF2B5EF4-FFF2-40B4-BE49-F238E27FC236}">
                    <a16:creationId xmlns:a16="http://schemas.microsoft.com/office/drawing/2014/main" xmlns="" id="{4076E446-7D5D-4D45-B907-ABCA63BD799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>
                <a:extLst>
                  <a:ext uri="{FF2B5EF4-FFF2-40B4-BE49-F238E27FC236}">
                    <a16:creationId xmlns:a16="http://schemas.microsoft.com/office/drawing/2014/main" xmlns="" id="{482DD115-3C65-4116-A48B-D2BCA8A4BEC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>
                <a:extLst>
                  <a:ext uri="{FF2B5EF4-FFF2-40B4-BE49-F238E27FC236}">
                    <a16:creationId xmlns:a16="http://schemas.microsoft.com/office/drawing/2014/main" xmlns="" id="{3AB36820-734A-435C-8EBB-B2AB3BB4835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>
                <a:extLst>
                  <a:ext uri="{FF2B5EF4-FFF2-40B4-BE49-F238E27FC236}">
                    <a16:creationId xmlns:a16="http://schemas.microsoft.com/office/drawing/2014/main" xmlns="" id="{9B4FCC2C-1372-41A2-B9E2-B163316FFBB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>
                <a:extLst>
                  <a:ext uri="{FF2B5EF4-FFF2-40B4-BE49-F238E27FC236}">
                    <a16:creationId xmlns:a16="http://schemas.microsoft.com/office/drawing/2014/main" xmlns="" id="{F40360B6-5ABD-49E5-90DA-CEDFB33C1FA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>
                <a:extLst>
                  <a:ext uri="{FF2B5EF4-FFF2-40B4-BE49-F238E27FC236}">
                    <a16:creationId xmlns:a16="http://schemas.microsoft.com/office/drawing/2014/main" xmlns="" id="{3BB90237-09E5-4564-84E4-A9B52AF380B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>
                <a:extLst>
                  <a:ext uri="{FF2B5EF4-FFF2-40B4-BE49-F238E27FC236}">
                    <a16:creationId xmlns:a16="http://schemas.microsoft.com/office/drawing/2014/main" xmlns="" id="{18093D2C-423D-4C84-9973-D2C4898B655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>
                <a:extLst>
                  <a:ext uri="{FF2B5EF4-FFF2-40B4-BE49-F238E27FC236}">
                    <a16:creationId xmlns:a16="http://schemas.microsoft.com/office/drawing/2014/main" xmlns="" id="{D9F03992-9826-4E71-B6BD-624017129DCC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>
                <a:extLst>
                  <a:ext uri="{FF2B5EF4-FFF2-40B4-BE49-F238E27FC236}">
                    <a16:creationId xmlns:a16="http://schemas.microsoft.com/office/drawing/2014/main" xmlns="" id="{237FC13C-DA45-45E3-9C4B-5E73C1B1292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>
                <a:extLst>
                  <a:ext uri="{FF2B5EF4-FFF2-40B4-BE49-F238E27FC236}">
                    <a16:creationId xmlns:a16="http://schemas.microsoft.com/office/drawing/2014/main" xmlns="" id="{A795E19D-4B29-419A-825C-83430FB541C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>
                <a:extLst>
                  <a:ext uri="{FF2B5EF4-FFF2-40B4-BE49-F238E27FC236}">
                    <a16:creationId xmlns:a16="http://schemas.microsoft.com/office/drawing/2014/main" xmlns="" id="{BE5D9264-3326-42FB-8268-AEF384B9D1C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>
                <a:extLst>
                  <a:ext uri="{FF2B5EF4-FFF2-40B4-BE49-F238E27FC236}">
                    <a16:creationId xmlns:a16="http://schemas.microsoft.com/office/drawing/2014/main" xmlns="" id="{5C59C167-8721-44C3-8D00-607AB73EFFE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>
                <a:extLst>
                  <a:ext uri="{FF2B5EF4-FFF2-40B4-BE49-F238E27FC236}">
                    <a16:creationId xmlns:a16="http://schemas.microsoft.com/office/drawing/2014/main" xmlns="" id="{C0953DF1-5037-4371-8C7B-E2C7FB6A03D4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:a16="http://schemas.microsoft.com/office/drawing/2014/main" xmlns="" id="{24092E2F-FF6E-4818-8A72-046908054FE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:a16="http://schemas.microsoft.com/office/drawing/2014/main" xmlns="" id="{C37DAE0E-B358-45E5-B218-1F1E4EE843F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:a16="http://schemas.microsoft.com/office/drawing/2014/main" xmlns="" id="{E1B34E78-E2F8-449D-B51A-B8E8DEABF4D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:a16="http://schemas.microsoft.com/office/drawing/2014/main" xmlns="" id="{1DA7ACDD-2D19-44D4-8D17-E5D08613EE1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:a16="http://schemas.microsoft.com/office/drawing/2014/main" xmlns="" id="{E4AC0939-B210-4E0E-AED2-1EF985D760E8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:a16="http://schemas.microsoft.com/office/drawing/2014/main" xmlns="" id="{F37BA3E1-B05A-4E91-A439-66611043F47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>
              <a:extLst>
                <a:ext uri="{FF2B5EF4-FFF2-40B4-BE49-F238E27FC236}">
                  <a16:creationId xmlns:a16="http://schemas.microsoft.com/office/drawing/2014/main" xmlns="" id="{7253831F-3915-42CF-85F4-E7197C9D76AF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30" name="Текст 35">
            <a:extLst>
              <a:ext uri="{FF2B5EF4-FFF2-40B4-BE49-F238E27FC236}">
                <a16:creationId xmlns:a16="http://schemas.microsoft.com/office/drawing/2014/main" xmlns="" id="{34F2EADD-49A3-44E7-AC8B-D07BF1B4F1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6349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6" name="Текст 35">
            <a:extLst>
              <a:ext uri="{FF2B5EF4-FFF2-40B4-BE49-F238E27FC236}">
                <a16:creationId xmlns:a16="http://schemas.microsoft.com/office/drawing/2014/main" xmlns="" id="{15551546-3EE0-4A54-9DEE-1E9FEBF43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7" name="Текст 35">
            <a:extLst>
              <a:ext uri="{FF2B5EF4-FFF2-40B4-BE49-F238E27FC236}">
                <a16:creationId xmlns:a16="http://schemas.microsoft.com/office/drawing/2014/main" xmlns="" id="{9D9ADB6F-AC53-4034-92EE-80435562B8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40021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8" name="Текст 35">
            <a:extLst>
              <a:ext uri="{FF2B5EF4-FFF2-40B4-BE49-F238E27FC236}">
                <a16:creationId xmlns:a16="http://schemas.microsoft.com/office/drawing/2014/main" xmlns="" id="{EAB22390-1508-4419-B1B3-375A734DF0E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9" name="Текст 35">
            <a:extLst>
              <a:ext uri="{FF2B5EF4-FFF2-40B4-BE49-F238E27FC236}">
                <a16:creationId xmlns:a16="http://schemas.microsoft.com/office/drawing/2014/main" xmlns="" id="{FF699DD2-8E32-4C98-8444-90139EB2FDC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6349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0" name="Текст 35">
            <a:extLst>
              <a:ext uri="{FF2B5EF4-FFF2-40B4-BE49-F238E27FC236}">
                <a16:creationId xmlns:a16="http://schemas.microsoft.com/office/drawing/2014/main" xmlns="" id="{6496F1D2-4B4B-412C-B228-1C27099F20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1" name="Текст 35">
            <a:extLst>
              <a:ext uri="{FF2B5EF4-FFF2-40B4-BE49-F238E27FC236}">
                <a16:creationId xmlns:a16="http://schemas.microsoft.com/office/drawing/2014/main" xmlns="" id="{55E268D8-B309-4AA0-8E1B-30DF4A8672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40021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xmlns="" id="{E6797EA4-A26A-41BA-A1AB-8E1F9B9574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68" name="Google Shape;2799;p94">
            <a:extLst>
              <a:ext uri="{FF2B5EF4-FFF2-40B4-BE49-F238E27FC236}">
                <a16:creationId xmlns:a16="http://schemas.microsoft.com/office/drawing/2014/main" xmlns="" id="{FA0271FA-A51F-4387-9143-29364B78BFC3}"/>
              </a:ext>
            </a:extLst>
          </p:cNvPr>
          <p:cNvCxnSpPr>
            <a:cxnSpLocks/>
          </p:cNvCxnSpPr>
          <p:nvPr userDrawn="1"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2799;p94">
            <a:extLst>
              <a:ext uri="{FF2B5EF4-FFF2-40B4-BE49-F238E27FC236}">
                <a16:creationId xmlns:a16="http://schemas.microsoft.com/office/drawing/2014/main" xmlns="" id="{83B50154-F03F-4297-B4A8-C77D1687B8DA}"/>
              </a:ext>
            </a:extLst>
          </p:cNvPr>
          <p:cNvCxnSpPr>
            <a:cxnSpLocks/>
          </p:cNvCxnSpPr>
          <p:nvPr userDrawn="1"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2799;p94">
            <a:extLst>
              <a:ext uri="{FF2B5EF4-FFF2-40B4-BE49-F238E27FC236}">
                <a16:creationId xmlns:a16="http://schemas.microsoft.com/office/drawing/2014/main" xmlns="" id="{89D0D73E-B609-4208-BFA6-94ED3BC232A9}"/>
              </a:ext>
            </a:extLst>
          </p:cNvPr>
          <p:cNvCxnSpPr>
            <a:cxnSpLocks/>
          </p:cNvCxnSpPr>
          <p:nvPr userDrawn="1"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2799;p94">
            <a:extLst>
              <a:ext uri="{FF2B5EF4-FFF2-40B4-BE49-F238E27FC236}">
                <a16:creationId xmlns:a16="http://schemas.microsoft.com/office/drawing/2014/main" xmlns="" id="{1DD03E5E-FCF0-4EC5-BA97-518950F7A41C}"/>
              </a:ext>
            </a:extLst>
          </p:cNvPr>
          <p:cNvCxnSpPr>
            <a:cxnSpLocks/>
          </p:cNvCxnSpPr>
          <p:nvPr userDrawn="1"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Овал 171">
            <a:extLst>
              <a:ext uri="{FF2B5EF4-FFF2-40B4-BE49-F238E27FC236}">
                <a16:creationId xmlns:a16="http://schemas.microsoft.com/office/drawing/2014/main" xmlns="" id="{E2DE4E07-5D50-4EAA-BF50-36CAD1E714F1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64197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3E09CAD5-2D68-435D-BE44-F2A23092FF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xmlns="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460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75" name="Picture Placeholder 1">
            <a:extLst>
              <a:ext uri="{FF2B5EF4-FFF2-40B4-BE49-F238E27FC236}">
                <a16:creationId xmlns:a16="http://schemas.microsoft.com/office/drawing/2014/main" xmlns="" id="{5F8A3887-CB84-43EA-BFC4-CD93F421C5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2" name="Picture Placeholder 1">
            <a:extLst>
              <a:ext uri="{FF2B5EF4-FFF2-40B4-BE49-F238E27FC236}">
                <a16:creationId xmlns:a16="http://schemas.microsoft.com/office/drawing/2014/main" xmlns="" id="{E009EEBC-6069-4389-9953-A05FCC07FD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71" name="Picture Placeholder 1">
            <a:extLst>
              <a:ext uri="{FF2B5EF4-FFF2-40B4-BE49-F238E27FC236}">
                <a16:creationId xmlns:a16="http://schemas.microsoft.com/office/drawing/2014/main" xmlns="" id="{16E9D3D5-A966-4770-89F5-48C9F92735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C8C16AD-D907-4463-BE30-FCBB33ACAE3F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xmlns="" id="{1EFCA073-093A-47B7-9F38-530FAC419CB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>
              <a:extLst>
                <a:ext uri="{FF2B5EF4-FFF2-40B4-BE49-F238E27FC236}">
                  <a16:creationId xmlns:a16="http://schemas.microsoft.com/office/drawing/2014/main" xmlns="" id="{41ADB40A-9574-4561-AE36-55D3258DA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>
              <a:extLst>
                <a:ext uri="{FF2B5EF4-FFF2-40B4-BE49-F238E27FC236}">
                  <a16:creationId xmlns:a16="http://schemas.microsoft.com/office/drawing/2014/main" xmlns="" id="{61B5A048-F889-445A-A844-83B05DD7186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>
                <a:extLst>
                  <a:ext uri="{FF2B5EF4-FFF2-40B4-BE49-F238E27FC236}">
                    <a16:creationId xmlns:a16="http://schemas.microsoft.com/office/drawing/2014/main" xmlns="" id="{6C714CFE-8269-4B1C-8830-D18E381C6B9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>
                <a:extLst>
                  <a:ext uri="{FF2B5EF4-FFF2-40B4-BE49-F238E27FC236}">
                    <a16:creationId xmlns:a16="http://schemas.microsoft.com/office/drawing/2014/main" xmlns="" id="{A1550CFB-8206-4CDB-AB16-DE34E85F2699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>
                <a:extLst>
                  <a:ext uri="{FF2B5EF4-FFF2-40B4-BE49-F238E27FC236}">
                    <a16:creationId xmlns:a16="http://schemas.microsoft.com/office/drawing/2014/main" xmlns="" id="{CA9F2AED-E141-4EA6-A0E5-BA808EED3B3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>
                <a:extLst>
                  <a:ext uri="{FF2B5EF4-FFF2-40B4-BE49-F238E27FC236}">
                    <a16:creationId xmlns:a16="http://schemas.microsoft.com/office/drawing/2014/main" xmlns="" id="{B37C9184-5B33-422F-82C3-62A117D357E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>
                <a:extLst>
                  <a:ext uri="{FF2B5EF4-FFF2-40B4-BE49-F238E27FC236}">
                    <a16:creationId xmlns:a16="http://schemas.microsoft.com/office/drawing/2014/main" xmlns="" id="{224BA6E4-B4A7-43EB-B4F2-B972F09242A8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>
                <a:extLst>
                  <a:ext uri="{FF2B5EF4-FFF2-40B4-BE49-F238E27FC236}">
                    <a16:creationId xmlns:a16="http://schemas.microsoft.com/office/drawing/2014/main" xmlns="" id="{65A7F953-804D-42A7-8D02-DDE485B6DFA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>
                <a:extLst>
                  <a:ext uri="{FF2B5EF4-FFF2-40B4-BE49-F238E27FC236}">
                    <a16:creationId xmlns:a16="http://schemas.microsoft.com/office/drawing/2014/main" xmlns="" id="{68343116-A7B7-4736-AC24-3938F1EECD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>
                <a:extLst>
                  <a:ext uri="{FF2B5EF4-FFF2-40B4-BE49-F238E27FC236}">
                    <a16:creationId xmlns:a16="http://schemas.microsoft.com/office/drawing/2014/main" xmlns="" id="{03F6274A-8876-42C8-96BF-DA8E6B06CE6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>
                <a:extLst>
                  <a:ext uri="{FF2B5EF4-FFF2-40B4-BE49-F238E27FC236}">
                    <a16:creationId xmlns:a16="http://schemas.microsoft.com/office/drawing/2014/main" xmlns="" id="{4076E446-7D5D-4D45-B907-ABCA63BD799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>
                <a:extLst>
                  <a:ext uri="{FF2B5EF4-FFF2-40B4-BE49-F238E27FC236}">
                    <a16:creationId xmlns:a16="http://schemas.microsoft.com/office/drawing/2014/main" xmlns="" id="{482DD115-3C65-4116-A48B-D2BCA8A4BEC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>
                <a:extLst>
                  <a:ext uri="{FF2B5EF4-FFF2-40B4-BE49-F238E27FC236}">
                    <a16:creationId xmlns:a16="http://schemas.microsoft.com/office/drawing/2014/main" xmlns="" id="{3AB36820-734A-435C-8EBB-B2AB3BB4835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>
                <a:extLst>
                  <a:ext uri="{FF2B5EF4-FFF2-40B4-BE49-F238E27FC236}">
                    <a16:creationId xmlns:a16="http://schemas.microsoft.com/office/drawing/2014/main" xmlns="" id="{9B4FCC2C-1372-41A2-B9E2-B163316FFBB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>
                <a:extLst>
                  <a:ext uri="{FF2B5EF4-FFF2-40B4-BE49-F238E27FC236}">
                    <a16:creationId xmlns:a16="http://schemas.microsoft.com/office/drawing/2014/main" xmlns="" id="{F40360B6-5ABD-49E5-90DA-CEDFB33C1FA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>
                <a:extLst>
                  <a:ext uri="{FF2B5EF4-FFF2-40B4-BE49-F238E27FC236}">
                    <a16:creationId xmlns:a16="http://schemas.microsoft.com/office/drawing/2014/main" xmlns="" id="{3BB90237-09E5-4564-84E4-A9B52AF380B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>
                <a:extLst>
                  <a:ext uri="{FF2B5EF4-FFF2-40B4-BE49-F238E27FC236}">
                    <a16:creationId xmlns:a16="http://schemas.microsoft.com/office/drawing/2014/main" xmlns="" id="{18093D2C-423D-4C84-9973-D2C4898B655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>
                <a:extLst>
                  <a:ext uri="{FF2B5EF4-FFF2-40B4-BE49-F238E27FC236}">
                    <a16:creationId xmlns:a16="http://schemas.microsoft.com/office/drawing/2014/main" xmlns="" id="{D9F03992-9826-4E71-B6BD-624017129DCC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>
                <a:extLst>
                  <a:ext uri="{FF2B5EF4-FFF2-40B4-BE49-F238E27FC236}">
                    <a16:creationId xmlns:a16="http://schemas.microsoft.com/office/drawing/2014/main" xmlns="" id="{237FC13C-DA45-45E3-9C4B-5E73C1B1292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>
                <a:extLst>
                  <a:ext uri="{FF2B5EF4-FFF2-40B4-BE49-F238E27FC236}">
                    <a16:creationId xmlns:a16="http://schemas.microsoft.com/office/drawing/2014/main" xmlns="" id="{A795E19D-4B29-419A-825C-83430FB541C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>
                <a:extLst>
                  <a:ext uri="{FF2B5EF4-FFF2-40B4-BE49-F238E27FC236}">
                    <a16:creationId xmlns:a16="http://schemas.microsoft.com/office/drawing/2014/main" xmlns="" id="{BE5D9264-3326-42FB-8268-AEF384B9D1C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>
                <a:extLst>
                  <a:ext uri="{FF2B5EF4-FFF2-40B4-BE49-F238E27FC236}">
                    <a16:creationId xmlns:a16="http://schemas.microsoft.com/office/drawing/2014/main" xmlns="" id="{5C59C167-8721-44C3-8D00-607AB73EFFE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>
                <a:extLst>
                  <a:ext uri="{FF2B5EF4-FFF2-40B4-BE49-F238E27FC236}">
                    <a16:creationId xmlns:a16="http://schemas.microsoft.com/office/drawing/2014/main" xmlns="" id="{C0953DF1-5037-4371-8C7B-E2C7FB6A03D4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:a16="http://schemas.microsoft.com/office/drawing/2014/main" xmlns="" id="{24092E2F-FF6E-4818-8A72-046908054FE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:a16="http://schemas.microsoft.com/office/drawing/2014/main" xmlns="" id="{C37DAE0E-B358-45E5-B218-1F1E4EE843F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:a16="http://schemas.microsoft.com/office/drawing/2014/main" xmlns="" id="{E1B34E78-E2F8-449D-B51A-B8E8DEABF4D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:a16="http://schemas.microsoft.com/office/drawing/2014/main" xmlns="" id="{1DA7ACDD-2D19-44D4-8D17-E5D08613EE1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:a16="http://schemas.microsoft.com/office/drawing/2014/main" xmlns="" id="{E4AC0939-B210-4E0E-AED2-1EF985D760E8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:a16="http://schemas.microsoft.com/office/drawing/2014/main" xmlns="" id="{F37BA3E1-B05A-4E91-A439-66611043F47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>
              <a:extLst>
                <a:ext uri="{FF2B5EF4-FFF2-40B4-BE49-F238E27FC236}">
                  <a16:creationId xmlns:a16="http://schemas.microsoft.com/office/drawing/2014/main" xmlns="" id="{7253831F-3915-42CF-85F4-E7197C9D76AF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97" name="Текст 7">
            <a:extLst>
              <a:ext uri="{FF2B5EF4-FFF2-40B4-BE49-F238E27FC236}">
                <a16:creationId xmlns:a16="http://schemas.microsoft.com/office/drawing/2014/main" xmlns="" id="{B3D45624-8EA3-4B52-B030-A364BB470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076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8" name="Текст 7">
            <a:extLst>
              <a:ext uri="{FF2B5EF4-FFF2-40B4-BE49-F238E27FC236}">
                <a16:creationId xmlns:a16="http://schemas.microsoft.com/office/drawing/2014/main" xmlns="" id="{CA86BD45-703D-484A-9D4A-1FEA90A4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9562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9" name="Текст 7">
            <a:extLst>
              <a:ext uri="{FF2B5EF4-FFF2-40B4-BE49-F238E27FC236}">
                <a16:creationId xmlns:a16="http://schemas.microsoft.com/office/drawing/2014/main" xmlns="" id="{0FE3D94F-B533-4C0D-9E9B-72F0670630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3048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00" name="Текст 7">
            <a:extLst>
              <a:ext uri="{FF2B5EF4-FFF2-40B4-BE49-F238E27FC236}">
                <a16:creationId xmlns:a16="http://schemas.microsoft.com/office/drawing/2014/main" xmlns="" id="{0C4A1F6E-BDC1-410D-A748-7E90C2221E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6535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008DEFE-D4AF-4461-AEAA-AABBFA14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202" name="Овал 201">
            <a:extLst>
              <a:ext uri="{FF2B5EF4-FFF2-40B4-BE49-F238E27FC236}">
                <a16:creationId xmlns:a16="http://schemas.microsoft.com/office/drawing/2014/main" xmlns="" id="{4E011B25-16C9-4596-A34D-743C840436BF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86458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695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E0C6EB82-198A-495F-8E26-D9031350D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Дата 3">
            <a:extLst>
              <a:ext uri="{FF2B5EF4-FFF2-40B4-BE49-F238E27FC236}">
                <a16:creationId xmlns:a16="http://schemas.microsoft.com/office/drawing/2014/main" xmlns="" id="{1BE2B7EA-895D-4C57-B021-3ADF48C59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021F813-DBA1-42EC-A748-A9CC16659E6B}" type="datetime1">
              <a:rPr lang="ru-RU" smtClean="0"/>
              <a:t>28.05.2023</a:t>
            </a:fld>
            <a:endParaRPr lang="ru-RU"/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xmlns="" id="{8A502BD2-9512-4029-B654-E898F0583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xmlns="" id="{E6724899-9B39-4945-8292-0304D1DFF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xmlns="" id="{76B8418B-E229-45D9-8439-250986514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xmlns="" id="{5F0F2F30-88A7-49C2-821A-2A9AED9D8AE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xmlns="" id="{BC8A1336-05BA-466D-8FC3-1B2A744A66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xmlns="" id="{D516FDE6-29F1-4F03-88C4-10E380811723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8" name="Полилиния: фигура 17">
                <a:extLst>
                  <a:ext uri="{FF2B5EF4-FFF2-40B4-BE49-F238E27FC236}">
                    <a16:creationId xmlns:a16="http://schemas.microsoft.com/office/drawing/2014/main" xmlns="" id="{F58ACED1-55BE-4AE1-864E-F3AF41A08D8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: фигура 18">
                <a:extLst>
                  <a:ext uri="{FF2B5EF4-FFF2-40B4-BE49-F238E27FC236}">
                    <a16:creationId xmlns:a16="http://schemas.microsoft.com/office/drawing/2014/main" xmlns="" id="{A43E1090-9CF4-4315-86D2-C25C43326182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: фигура 19">
                <a:extLst>
                  <a:ext uri="{FF2B5EF4-FFF2-40B4-BE49-F238E27FC236}">
                    <a16:creationId xmlns:a16="http://schemas.microsoft.com/office/drawing/2014/main" xmlns="" id="{F69C0BB3-B4EB-4152-ACCC-9F1AFB5515F1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: фигура 20">
                <a:extLst>
                  <a:ext uri="{FF2B5EF4-FFF2-40B4-BE49-F238E27FC236}">
                    <a16:creationId xmlns:a16="http://schemas.microsoft.com/office/drawing/2014/main" xmlns="" id="{8E0F33C2-413C-4CD2-AF19-835031A9D495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>
                <a:extLst>
                  <a:ext uri="{FF2B5EF4-FFF2-40B4-BE49-F238E27FC236}">
                    <a16:creationId xmlns:a16="http://schemas.microsoft.com/office/drawing/2014/main" xmlns="" id="{282AA278-B08F-4F18-B60C-67A312EC4242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xmlns="" id="{20A20B6D-0D2D-493C-AA81-D31B7801BB36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xmlns="" id="{B28DE1C3-E2FB-474E-BE35-34D09768ED20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xmlns="" id="{E1838B46-F260-4216-AE0C-27D3100075D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xmlns="" id="{B6E262ED-E2F1-4DE8-A810-978BB7E9536C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xmlns="" id="{69D2EEB7-BCD6-436E-ABC7-827C94586A7A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xmlns="" id="{10E2EC1B-B067-4F94-BD94-2ED0B64A9807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xmlns="" id="{52976A37-21C4-4106-AC18-08634CDD24C9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xmlns="" id="{54266774-411F-489F-8BA4-0E97EC17CE7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xmlns="" id="{C1C4883C-1FE6-426D-84F5-4452CDFF32D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xmlns="" id="{56B0B0B3-D8B5-48DC-B1A3-36DAAC55CC08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xmlns="" id="{E157B38B-7F78-494A-834E-31F05F1A1EC2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xmlns="" id="{91361FB8-4AE0-434F-BC29-3788B710105A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xmlns="" id="{4CE99CE4-CA42-49C9-A0C2-585B458FE466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xmlns="" id="{1C514190-9F16-4EDD-AE36-FB9DD7E4D86A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xmlns="" id="{9272AF3D-4C3D-4C8B-86E0-396A329BD38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xmlns="" id="{A6A8F3EF-EDF7-42BA-9D11-8D2A0B542B2A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xmlns="" id="{17BCD445-EB30-4FB0-9846-05FB04ADD2B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xmlns="" id="{8B0F4B4A-D18E-44F7-AFDE-1EBD8951F9D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xmlns="" id="{A8DB58C2-06E6-4540-A8AB-E915AB83B340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xmlns="" id="{768B7A37-9ACD-4E60-9D15-6E8440D01DE4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xmlns="" id="{1520F3B8-D0F6-4719-B66F-5C29CCB49FC3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xmlns="" id="{510CA85A-3752-404B-8EEA-C156F0B33D65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xmlns="" id="{419AA2A5-E086-4952-905A-BC5E54331EA8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45" name="Овал 44">
            <a:extLst>
              <a:ext uri="{FF2B5EF4-FFF2-40B4-BE49-F238E27FC236}">
                <a16:creationId xmlns:a16="http://schemas.microsoft.com/office/drawing/2014/main" xmlns="" id="{F2685932-B6F0-44DE-A518-83614C4CE563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6432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4">
            <a:extLst>
              <a:ext uri="{FF2B5EF4-FFF2-40B4-BE49-F238E27FC236}">
                <a16:creationId xmlns:a16="http://schemas.microsoft.com/office/drawing/2014/main" xmlns="" id="{0A09C7A2-9A61-4529-83CC-17CE34BC3B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Текст 2">
            <a:extLst>
              <a:ext uri="{FF2B5EF4-FFF2-40B4-BE49-F238E27FC236}">
                <a16:creationId xmlns:a16="http://schemas.microsoft.com/office/drawing/2014/main" xmlns="" id="{35915C91-9468-44E0-9A6A-47C151E1C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Дата 3">
            <a:extLst>
              <a:ext uri="{FF2B5EF4-FFF2-40B4-BE49-F238E27FC236}">
                <a16:creationId xmlns:a16="http://schemas.microsoft.com/office/drawing/2014/main" xmlns="" id="{6043336A-E468-4FC7-B11B-D72F24439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DE2642A-6018-4CC1-81AB-5FD8D2782D4F}" type="datetime1">
              <a:rPr lang="ru-RU" smtClean="0"/>
              <a:t>28.05.2023</a:t>
            </a:fld>
            <a:endParaRPr lang="ru-RU"/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:a16="http://schemas.microsoft.com/office/drawing/2014/main" xmlns="" id="{49E78A2F-D265-4D7D-BF63-75BF9ACF9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xmlns="" id="{25A0EB89-1F02-40E6-9D89-EAA34874B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xmlns="" id="{D3BCB09B-B5ED-4308-BCBC-7DB6BF7E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xmlns="" id="{5B64BF0C-8674-48F9-829A-5893BFFF12CD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xmlns="" id="{05FC05D0-6948-4109-90E6-D50FEAF58B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xmlns="" id="{62FCA434-79CD-43BB-B0BA-0E764926F64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xmlns="" id="{84D2DDAF-0B61-46D8-AC4C-5B14A2E201F4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xmlns="" id="{04EB19E2-9C53-48CA-B98F-3F1B6E941B78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xmlns="" id="{45158839-2AD4-4C27-B524-C38E060A74BA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xmlns="" id="{C175CEB6-E0A7-43F7-9864-BF910C9E333A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xmlns="" id="{49B65901-E33E-4EB7-AE94-304C243AD08B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xmlns="" id="{57AA95F4-BC78-43BA-8D14-144D8C0A470C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xmlns="" id="{D614089E-B613-452C-9CDC-B09178A39921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xmlns="" id="{A1F75377-4167-4FA0-8323-FC682445A43A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xmlns="" id="{D1CDAFC4-A3F7-4608-A94F-4C2905347E51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xmlns="" id="{85D02753-6F3E-4E92-BAD0-56A9A98FBBBC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xmlns="" id="{E3DD11ED-AA79-428C-9E23-A91C561A1BE9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xmlns="" id="{4CC93F81-9B09-49D2-918A-0F4A41C1C0B6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xmlns="" id="{3686F487-D6ED-442D-A135-593F978F9BCC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xmlns="" id="{E41E542A-D3D7-4952-8960-88141B9AF25C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xmlns="" id="{13B1366E-5323-4BE8-BB79-4CE1867F4590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xmlns="" id="{9AD42B7B-F84F-4215-B7AE-F858E835D242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xmlns="" id="{0CE1498F-A1F7-4758-956E-9E57521450BF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xmlns="" id="{5AA774D4-0D3D-4F33-A013-5AE605CB8606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xmlns="" id="{C0973A0C-C005-449B-BAEB-FF6A0031C51B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xmlns="" id="{D0F088E8-64B9-441D-87AA-7E60157A2E5A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xmlns="" id="{0A656CCD-E320-40AE-896F-34490EED7C15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xmlns="" id="{FFEC11D7-AF84-4987-8EFE-CEC363169EBD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xmlns="" id="{5BE3516B-6AD8-47CF-9AD4-F1DD4A7954E9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xmlns="" id="{3D8FADE6-B616-4C02-93DA-633C45A9D7EF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:a16="http://schemas.microsoft.com/office/drawing/2014/main" xmlns="" id="{AE366F9C-8860-45D2-94CB-702AE8C3DC8D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:a16="http://schemas.microsoft.com/office/drawing/2014/main" xmlns="" id="{DDC4D3A8-96B6-421B-8812-15746F1F0AB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:a16="http://schemas.microsoft.com/office/drawing/2014/main" xmlns="" id="{0BEC02FA-A147-4D42-AA71-B0BC1F6FFC0E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xmlns="" id="{9A1F3053-910C-4B30-8440-58CABFF351E7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58" name="Овал 57">
            <a:extLst>
              <a:ext uri="{FF2B5EF4-FFF2-40B4-BE49-F238E27FC236}">
                <a16:creationId xmlns:a16="http://schemas.microsoft.com/office/drawing/2014/main" xmlns="" id="{D9D9666D-DAB0-4839-9F79-C2A57B5D2AC4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6889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D40137A4-40DD-4284-9B6C-01B226FBB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DE4079CB-26E5-4E7E-8375-84F474844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387" y="1016001"/>
            <a:ext cx="5704418" cy="518477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C0B9B70F-56BE-4BFF-9AF1-3E24439A8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6" y="1016001"/>
            <a:ext cx="5670473" cy="518477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:a16="http://schemas.microsoft.com/office/drawing/2014/main" xmlns="" id="{A4424B46-3BA8-41B1-9808-8558C0F0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3014BBE-C503-4380-A869-5EE8294FE947}" type="datetime1">
              <a:rPr lang="ru-RU" smtClean="0"/>
              <a:t>28.05.2023</a:t>
            </a:fld>
            <a:endParaRPr lang="ru-RU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xmlns="" id="{4D73747B-1894-47A4-9E8B-797D1562E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xmlns="" id="{0C3B5973-5E99-43F7-82C6-8E450D7A9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xmlns="" id="{96698D82-4C1C-4876-84CF-285AAC91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xmlns="" id="{44BA1539-3124-4820-B2FE-236F54C26204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xmlns="" id="{CB183616-2D1D-48D5-9B13-FC4051BFA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xmlns="" id="{538C4176-58E9-49D0-A7F0-40AA7BB0BF54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xmlns="" id="{C586DAC7-C591-4A9F-88D7-14C2371ACB04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xmlns="" id="{D11A843F-64C2-405C-97D1-1D6F57576857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xmlns="" id="{BAA8CBC7-C3D8-441E-9207-3BEF0DA76DE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xmlns="" id="{57879BB4-70D8-4031-976E-FE2FBE1C2140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xmlns="" id="{24E8928B-5FA5-4199-91DA-FCD95810BE85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xmlns="" id="{BE67F2CB-BE16-463D-81A1-5F42D3130155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xmlns="" id="{720DDFE7-68E7-49CA-96FE-00D7C76564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xmlns="" id="{79D48777-029F-4375-A0DA-D686318C0259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xmlns="" id="{8E162AA0-54DD-46CB-BF82-221872CFE5B7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xmlns="" id="{D93F355C-ED9F-4019-8649-9746F4CC3AEA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xmlns="" id="{5E53E591-F636-48F0-9A92-5CB9D65F244C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xmlns="" id="{F9632D1F-3A2C-479E-9A81-FCDD9AA3CDA0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xmlns="" id="{6FA8F7AB-89BD-4C2E-9D47-5D4024B80DD6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xmlns="" id="{EFF3C25A-5AA6-4D3F-A064-7745070C043E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xmlns="" id="{23570844-8B6F-44CE-B02A-B3413FB21EE5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xmlns="" id="{63372A20-8481-4B89-BC37-62E42ABF948F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xmlns="" id="{689ED1CC-74F4-45C3-A0A0-DA64414C8180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xmlns="" id="{537EA443-C24C-4612-AA5F-BEF0F86EC53F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xmlns="" id="{436EA9CE-EA9D-4A42-9F1F-BCFE135F35B1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xmlns="" id="{B1D22642-E14A-4F58-ABF7-A82A544AB044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xmlns="" id="{F771D413-371A-430C-87CA-D30422F1AA1C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xmlns="" id="{66F77007-25BF-4F1F-88EE-E9CDBED73D70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xmlns="" id="{94E88036-AD10-45E6-AECE-9C822594B827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xmlns="" id="{3371EF03-1AE6-468E-8511-B539CD0BD9A7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xmlns="" id="{88A9FCD2-5EA8-4771-B4D6-77E7EFB69B04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xmlns="" id="{4A8B91A6-1114-410E-A7A9-3EEAAEDB7F87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xmlns="" id="{6F2209EA-5B97-479E-A0CC-9E33002B306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xmlns="" id="{6331622D-D64F-4C98-83A6-6CBADC08097E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50" name="Овал 49">
            <a:extLst>
              <a:ext uri="{FF2B5EF4-FFF2-40B4-BE49-F238E27FC236}">
                <a16:creationId xmlns:a16="http://schemas.microsoft.com/office/drawing/2014/main" xmlns="" id="{FA248C36-3767-4C92-B866-4C87F77A2674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869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A0CABF04-CD1F-47A5-813D-B76EDA3A02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D286EEAA-87D1-47A5-B9C0-E5BAD703F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4A2D29F1-B583-4C98-B07B-171DC3552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9334" y="1598615"/>
            <a:ext cx="5648250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DE6D3064-465D-4982-AF9F-41FF98FCB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960E92CA-C4D7-4946-B437-9FCD4AA31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1598615"/>
            <a:ext cx="5670473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Дата 3">
            <a:extLst>
              <a:ext uri="{FF2B5EF4-FFF2-40B4-BE49-F238E27FC236}">
                <a16:creationId xmlns:a16="http://schemas.microsoft.com/office/drawing/2014/main" xmlns="" id="{50BC46DB-57AA-4551-8F67-742F842E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D568497-304A-497F-ADAE-97D3CF462C1C}" type="datetime1">
              <a:rPr lang="ru-RU" smtClean="0"/>
              <a:t>28.05.2023</a:t>
            </a:fld>
            <a:endParaRPr lang="ru-RU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xmlns="" id="{F2048DE5-D653-4BDE-8495-A22EF4A5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xmlns="" id="{E0E8C4D1-B7B4-4A6B-87A1-354341CD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xmlns="" id="{B533CD5F-4B3E-426C-9977-6EFBE36E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xmlns="" id="{74A0CE40-45F7-4376-8309-8AD36F8DC72E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xmlns="" id="{71E70FD2-8A89-4D91-A927-1531A494EC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Группа 18">
              <a:extLst>
                <a:ext uri="{FF2B5EF4-FFF2-40B4-BE49-F238E27FC236}">
                  <a16:creationId xmlns:a16="http://schemas.microsoft.com/office/drawing/2014/main" xmlns="" id="{BD6E6637-E4B5-4F0D-8415-68469CE68DA2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1" name="Полилиния: фигура 20">
                <a:extLst>
                  <a:ext uri="{FF2B5EF4-FFF2-40B4-BE49-F238E27FC236}">
                    <a16:creationId xmlns:a16="http://schemas.microsoft.com/office/drawing/2014/main" xmlns="" id="{A34E14D1-D676-4E2F-9E74-45AD9CC1A66A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>
                <a:extLst>
                  <a:ext uri="{FF2B5EF4-FFF2-40B4-BE49-F238E27FC236}">
                    <a16:creationId xmlns:a16="http://schemas.microsoft.com/office/drawing/2014/main" xmlns="" id="{7C16DD6A-DADD-4E51-97FD-EC3966A978CC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xmlns="" id="{290C3029-A1B6-4D27-8970-D1B41E0818DC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xmlns="" id="{0668E8EC-33A2-41B7-BE70-3EE51ADB88EB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xmlns="" id="{247A959C-2A67-46FC-86CF-38DE5CA0AF7E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xmlns="" id="{0B2236EF-9C28-4AB5-8AAE-7AF093BCEEC0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xmlns="" id="{8B9F636E-B40A-42AA-9A0A-E5CE2C830834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xmlns="" id="{6E37791E-AD2A-42AD-9ED5-B0C161092FE1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xmlns="" id="{F698A4F7-B40F-48BB-B527-37AED532CE99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xmlns="" id="{2093907D-1D0E-4410-9C0B-C8C10F460B95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xmlns="" id="{67DCEFA3-78E6-434E-9243-A253D96A456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xmlns="" id="{6866780F-F71A-4927-AFDF-0F1863203190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xmlns="" id="{B82F8E77-67D0-4119-821B-1B5BC6FD9421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xmlns="" id="{845C6A5A-0025-4F8B-8F2F-A7EABBADCEC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xmlns="" id="{B62821CB-B3B8-44F8-9C00-8EE48DAD4FDA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xmlns="" id="{645379EB-0A03-4C15-9C83-B4FFA3251ADD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xmlns="" id="{06D37DA9-FEA6-4E91-B22F-B8521284A8B8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xmlns="" id="{7BB4DA16-7041-4CA9-AAB5-125752E5B642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xmlns="" id="{98BA0103-9E61-4E52-A0AA-63626BD6B515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xmlns="" id="{E989B6E3-3A1D-4091-84CD-83EBF204E138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xmlns="" id="{81C9D8F5-FE2F-4B2A-91D2-600C7CE1EA2A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xmlns="" id="{FA4BA128-E6E8-4695-A911-8AA9F8E02A01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xmlns="" id="{4D315F7C-9423-4932-98F9-1B3E34F2F383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xmlns="" id="{ED1D1A4E-2E2E-443B-BECD-29902D513FD4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xmlns="" id="{3DEF60A4-3D98-4E86-A638-CB4FF3218BC5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xmlns="" id="{6AE00CF2-B1D8-4E9D-AA10-664D52FA4953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xmlns="" id="{34B91140-FDE4-4001-84AD-714C53330A9F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xmlns="" id="{73635B79-9983-4885-B729-3864D0D3D926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48" name="Овал 47">
            <a:extLst>
              <a:ext uri="{FF2B5EF4-FFF2-40B4-BE49-F238E27FC236}">
                <a16:creationId xmlns:a16="http://schemas.microsoft.com/office/drawing/2014/main" xmlns="" id="{8C839763-5ABE-4C00-9A12-9EB1E9597744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9471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33141A47-311D-458F-AA53-EBDC50AB80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B240C-04A3-49D4-83F9-87A9C6C414DC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6B3B62AE-8805-4665-851B-012367F69113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xmlns="" id="{DC0FC0D3-ACA9-4B5F-89C1-7C0F9A837A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Группа 11">
              <a:extLst>
                <a:ext uri="{FF2B5EF4-FFF2-40B4-BE49-F238E27FC236}">
                  <a16:creationId xmlns:a16="http://schemas.microsoft.com/office/drawing/2014/main" xmlns="" id="{B201969A-E229-4703-8C26-CEAD723AB404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4" name="Полилиния: фигура 13">
                <a:extLst>
                  <a:ext uri="{FF2B5EF4-FFF2-40B4-BE49-F238E27FC236}">
                    <a16:creationId xmlns:a16="http://schemas.microsoft.com/office/drawing/2014/main" xmlns="" id="{4AC84EE9-DB63-4F7F-A634-D4E0F3C505FA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" name="Полилиния: фигура 14">
                <a:extLst>
                  <a:ext uri="{FF2B5EF4-FFF2-40B4-BE49-F238E27FC236}">
                    <a16:creationId xmlns:a16="http://schemas.microsoft.com/office/drawing/2014/main" xmlns="" id="{9CF47A7C-2486-439A-91BF-447053F55E8D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: фигура 15">
                <a:extLst>
                  <a:ext uri="{FF2B5EF4-FFF2-40B4-BE49-F238E27FC236}">
                    <a16:creationId xmlns:a16="http://schemas.microsoft.com/office/drawing/2014/main" xmlns="" id="{A50A1591-22FD-4F1D-B358-185D84AA5E6C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" name="Полилиния: фигура 16">
                <a:extLst>
                  <a:ext uri="{FF2B5EF4-FFF2-40B4-BE49-F238E27FC236}">
                    <a16:creationId xmlns:a16="http://schemas.microsoft.com/office/drawing/2014/main" xmlns="" id="{A98C59AE-A663-418C-BA01-9B4D094C0DFE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" name="Полилиния: фигура 17">
                <a:extLst>
                  <a:ext uri="{FF2B5EF4-FFF2-40B4-BE49-F238E27FC236}">
                    <a16:creationId xmlns:a16="http://schemas.microsoft.com/office/drawing/2014/main" xmlns="" id="{683DB6A0-90C3-46C7-84F0-05A5DD1C5B85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: фигура 18">
                <a:extLst>
                  <a:ext uri="{FF2B5EF4-FFF2-40B4-BE49-F238E27FC236}">
                    <a16:creationId xmlns:a16="http://schemas.microsoft.com/office/drawing/2014/main" xmlns="" id="{B56BFCBF-FE0A-4DDF-A5F8-D75BE1953192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: фигура 19">
                <a:extLst>
                  <a:ext uri="{FF2B5EF4-FFF2-40B4-BE49-F238E27FC236}">
                    <a16:creationId xmlns:a16="http://schemas.microsoft.com/office/drawing/2014/main" xmlns="" id="{A4541563-FEA5-48BC-ADA5-7BFBFD88F78E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: фигура 20">
                <a:extLst>
                  <a:ext uri="{FF2B5EF4-FFF2-40B4-BE49-F238E27FC236}">
                    <a16:creationId xmlns:a16="http://schemas.microsoft.com/office/drawing/2014/main" xmlns="" id="{9DCBF8ED-B942-4382-89AD-8EB4F25ABA1D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>
                <a:extLst>
                  <a:ext uri="{FF2B5EF4-FFF2-40B4-BE49-F238E27FC236}">
                    <a16:creationId xmlns:a16="http://schemas.microsoft.com/office/drawing/2014/main" xmlns="" id="{FD4B9431-4996-4566-902A-B7175AE6BD55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xmlns="" id="{753A90CE-AA80-46C5-9BE0-901DFE447B93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xmlns="" id="{6C83A3D1-85AB-4E4D-BE89-9F0AA584125D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xmlns="" id="{CE1DFFBA-C9E8-4D84-90C3-0DB3574A124A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xmlns="" id="{552081BD-DB45-41E4-8AC8-A9FCDB5ECCB9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xmlns="" id="{8EB8CA63-B69E-4CC0-9C7E-AE9A52F69CC4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xmlns="" id="{2E29C9AC-0A62-469A-BB5B-1BBC90F50267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xmlns="" id="{36C054C6-97BD-471B-A7DC-0935DAB2108F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xmlns="" id="{79B1DD2A-70A0-485F-B9FC-3B20F078694E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xmlns="" id="{B77049B9-DCBF-4485-A57E-F823D50FA6B5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xmlns="" id="{6A1CBC36-486A-4237-B422-57858443BAA1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xmlns="" id="{6C41CED7-6FD5-432D-A2E4-213594DC8846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xmlns="" id="{245B7F32-5F26-4E18-B229-9E0826B394C1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xmlns="" id="{516CA0E6-29BE-4548-A288-5D1A9BB6E415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xmlns="" id="{67ABA86F-EE87-452A-851F-B0E906EAAF17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xmlns="" id="{63F0832B-B235-45E9-9743-9A2D1F0A9162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xmlns="" id="{468925D8-A835-4A1A-B900-92F758722E5D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xmlns="" id="{7689FA15-A1A1-4E4A-AFAB-7F38B57672A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xmlns="" id="{08665AD8-C9AD-4D31-892E-6A561F03AEEE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xmlns="" id="{60DFF8B5-5D71-4337-956B-7663A3EAAC0C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41" name="Овал 40">
            <a:extLst>
              <a:ext uri="{FF2B5EF4-FFF2-40B4-BE49-F238E27FC236}">
                <a16:creationId xmlns:a16="http://schemas.microsoft.com/office/drawing/2014/main" xmlns="" id="{3BCB061B-0FA7-489A-A5E0-2C9484FA3A8B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5138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Рисунок 46">
            <a:extLst>
              <a:ext uri="{FF2B5EF4-FFF2-40B4-BE49-F238E27FC236}">
                <a16:creationId xmlns:a16="http://schemas.microsoft.com/office/drawing/2014/main" xmlns="" id="{B0F49FBD-FABC-4BC3-A1B9-71F165FF23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8799615-B88F-452A-A6CA-6793B83165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5B30D2CC-2D7F-43FF-B9B4-355F7E464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73"/>
            </a:lvl1pPr>
            <a:lvl2pPr>
              <a:defRPr sz="1520"/>
            </a:lvl2pPr>
            <a:lvl3pPr>
              <a:defRPr sz="1266"/>
            </a:lvl3pPr>
            <a:lvl4pPr>
              <a:defRPr sz="1141"/>
            </a:lvl4pPr>
            <a:lvl5pPr>
              <a:defRPr sz="1141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23E8D86B-609C-423A-9220-D7DC81877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89378" indent="0">
              <a:buNone/>
              <a:defRPr sz="886"/>
            </a:lvl2pPr>
            <a:lvl3pPr marL="578755" indent="0">
              <a:buNone/>
              <a:defRPr sz="760"/>
            </a:lvl3pPr>
            <a:lvl4pPr marL="868132" indent="0">
              <a:buNone/>
              <a:defRPr sz="631"/>
            </a:lvl4pPr>
            <a:lvl5pPr marL="1157510" indent="0">
              <a:buNone/>
              <a:defRPr sz="631"/>
            </a:lvl5pPr>
            <a:lvl6pPr marL="1446887" indent="0">
              <a:buNone/>
              <a:defRPr sz="631"/>
            </a:lvl6pPr>
            <a:lvl7pPr marL="1736266" indent="0">
              <a:buNone/>
              <a:defRPr sz="631"/>
            </a:lvl7pPr>
            <a:lvl8pPr marL="2025644" indent="0">
              <a:buNone/>
              <a:defRPr sz="631"/>
            </a:lvl8pPr>
            <a:lvl9pPr marL="2315021" indent="0">
              <a:buNone/>
              <a:defRPr sz="6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Дата 3">
            <a:extLst>
              <a:ext uri="{FF2B5EF4-FFF2-40B4-BE49-F238E27FC236}">
                <a16:creationId xmlns:a16="http://schemas.microsoft.com/office/drawing/2014/main" xmlns="" id="{3D3B951D-08AE-4736-8D36-4EB9974D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74468B-3512-454B-AB51-7AE95604D39E}" type="datetime1">
              <a:rPr lang="ru-RU" smtClean="0"/>
              <a:t>28.05.2023</a:t>
            </a:fld>
            <a:endParaRPr lang="ru-RU"/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xmlns="" id="{D1D906C7-232A-4192-A02B-35F764700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xmlns="" id="{0E0F42FE-1DE2-4412-B92B-28748FBE7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xmlns="" id="{B72A24EE-B7BC-44C8-B32B-695094554CDD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xmlns="" id="{03C13EBB-0421-4D3B-A4CB-215A0EE3BF32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xmlns="" id="{8863914E-ABE1-475A-AE9F-691A85326C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Группа 49">
              <a:extLst>
                <a:ext uri="{FF2B5EF4-FFF2-40B4-BE49-F238E27FC236}">
                  <a16:creationId xmlns:a16="http://schemas.microsoft.com/office/drawing/2014/main" xmlns="" id="{B38B827A-EB96-4E7D-8A5C-69A0E64543EB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xmlns="" id="{81DC4C26-336C-4B87-A0C6-5DE76A5ACF45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xmlns="" id="{584B42B9-C2F3-4C28-A4EE-B469652DEDD7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xmlns="" id="{6543B6CB-775C-4930-B251-A7B6E5CFA7D6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:a16="http://schemas.microsoft.com/office/drawing/2014/main" xmlns="" id="{7E7FB161-6158-4387-9EC3-C19072B6E4DF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:a16="http://schemas.microsoft.com/office/drawing/2014/main" xmlns="" id="{FB30DAA5-C71B-4F5D-8227-A57BC68C96C0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:a16="http://schemas.microsoft.com/office/drawing/2014/main" xmlns="" id="{568B411F-4D79-4370-AB54-F5F43D1996B8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: фигура 57">
                <a:extLst>
                  <a:ext uri="{FF2B5EF4-FFF2-40B4-BE49-F238E27FC236}">
                    <a16:creationId xmlns:a16="http://schemas.microsoft.com/office/drawing/2014/main" xmlns="" id="{FE09E9B2-B754-4D78-9A27-EFAD77935D3F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: фигура 58">
                <a:extLst>
                  <a:ext uri="{FF2B5EF4-FFF2-40B4-BE49-F238E27FC236}">
                    <a16:creationId xmlns:a16="http://schemas.microsoft.com/office/drawing/2014/main" xmlns="" id="{5E85C189-3618-4C97-B067-0B033FD11BC0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: фигура 59">
                <a:extLst>
                  <a:ext uri="{FF2B5EF4-FFF2-40B4-BE49-F238E27FC236}">
                    <a16:creationId xmlns:a16="http://schemas.microsoft.com/office/drawing/2014/main" xmlns="" id="{78F09058-9C2F-41FA-8BA7-CDB5CEB86F54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>
                <a:extLst>
                  <a:ext uri="{FF2B5EF4-FFF2-40B4-BE49-F238E27FC236}">
                    <a16:creationId xmlns:a16="http://schemas.microsoft.com/office/drawing/2014/main" xmlns="" id="{A40CE927-AFFB-44C6-A4B8-FE404C028703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:a16="http://schemas.microsoft.com/office/drawing/2014/main" xmlns="" id="{E5D6F939-BD26-4F9A-AE5A-4DDFB681742A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:a16="http://schemas.microsoft.com/office/drawing/2014/main" xmlns="" id="{4B63FD00-F354-4C7A-9AF0-07159512FDFE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: фигура 63">
                <a:extLst>
                  <a:ext uri="{FF2B5EF4-FFF2-40B4-BE49-F238E27FC236}">
                    <a16:creationId xmlns:a16="http://schemas.microsoft.com/office/drawing/2014/main" xmlns="" id="{F06FCC35-F735-4EFB-8597-BB258A7F97BF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: фигура 64">
                <a:extLst>
                  <a:ext uri="{FF2B5EF4-FFF2-40B4-BE49-F238E27FC236}">
                    <a16:creationId xmlns:a16="http://schemas.microsoft.com/office/drawing/2014/main" xmlns="" id="{301ED66D-E77A-4040-BE1A-01A45F455104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: фигура 65">
                <a:extLst>
                  <a:ext uri="{FF2B5EF4-FFF2-40B4-BE49-F238E27FC236}">
                    <a16:creationId xmlns:a16="http://schemas.microsoft.com/office/drawing/2014/main" xmlns="" id="{AE82E516-38E9-480A-A6E9-2E618D7CB85B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: фигура 66">
                <a:extLst>
                  <a:ext uri="{FF2B5EF4-FFF2-40B4-BE49-F238E27FC236}">
                    <a16:creationId xmlns:a16="http://schemas.microsoft.com/office/drawing/2014/main" xmlns="" id="{31A0FC18-886D-4444-8F4B-2273A62609EB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: фигура 67">
                <a:extLst>
                  <a:ext uri="{FF2B5EF4-FFF2-40B4-BE49-F238E27FC236}">
                    <a16:creationId xmlns:a16="http://schemas.microsoft.com/office/drawing/2014/main" xmlns="" id="{1801EF97-81DA-4D77-B243-3BCC85BF9A29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: фигура 68">
                <a:extLst>
                  <a:ext uri="{FF2B5EF4-FFF2-40B4-BE49-F238E27FC236}">
                    <a16:creationId xmlns:a16="http://schemas.microsoft.com/office/drawing/2014/main" xmlns="" id="{CB9F89A2-779D-4C06-A88F-8CDD8F4C103B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: фигура 69">
                <a:extLst>
                  <a:ext uri="{FF2B5EF4-FFF2-40B4-BE49-F238E27FC236}">
                    <a16:creationId xmlns:a16="http://schemas.microsoft.com/office/drawing/2014/main" xmlns="" id="{81C99C55-B815-45FD-9E53-1D037FECA488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: фигура 70">
                <a:extLst>
                  <a:ext uri="{FF2B5EF4-FFF2-40B4-BE49-F238E27FC236}">
                    <a16:creationId xmlns:a16="http://schemas.microsoft.com/office/drawing/2014/main" xmlns="" id="{60850325-A16D-467F-9F79-282B9104DA9A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: фигура 71">
                <a:extLst>
                  <a:ext uri="{FF2B5EF4-FFF2-40B4-BE49-F238E27FC236}">
                    <a16:creationId xmlns:a16="http://schemas.microsoft.com/office/drawing/2014/main" xmlns="" id="{CF664506-7ADD-4EE2-BBAA-19443BE121C8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: фигура 72">
                <a:extLst>
                  <a:ext uri="{FF2B5EF4-FFF2-40B4-BE49-F238E27FC236}">
                    <a16:creationId xmlns:a16="http://schemas.microsoft.com/office/drawing/2014/main" xmlns="" id="{140FE9C5-2A74-4ACE-AEB0-0C7749D40AEF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: фигура 73">
                <a:extLst>
                  <a:ext uri="{FF2B5EF4-FFF2-40B4-BE49-F238E27FC236}">
                    <a16:creationId xmlns:a16="http://schemas.microsoft.com/office/drawing/2014/main" xmlns="" id="{03C61886-A919-4258-876C-F2ACB84D4912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" name="Полилиния: фигура 74">
                <a:extLst>
                  <a:ext uri="{FF2B5EF4-FFF2-40B4-BE49-F238E27FC236}">
                    <a16:creationId xmlns:a16="http://schemas.microsoft.com/office/drawing/2014/main" xmlns="" id="{12C7DAD4-1FC3-4929-ACD3-E137A0E4F7B7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" name="Полилиния: фигура 75">
                <a:extLst>
                  <a:ext uri="{FF2B5EF4-FFF2-40B4-BE49-F238E27FC236}">
                    <a16:creationId xmlns:a16="http://schemas.microsoft.com/office/drawing/2014/main" xmlns="" id="{5871194C-FA1E-4D43-860D-8010D250A329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" name="Полилиния: фигура 76">
                <a:extLst>
                  <a:ext uri="{FF2B5EF4-FFF2-40B4-BE49-F238E27FC236}">
                    <a16:creationId xmlns:a16="http://schemas.microsoft.com/office/drawing/2014/main" xmlns="" id="{0C954D64-69F5-4CBB-A5E3-BEBB25109561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" name="Полилиния: фигура 77">
                <a:extLst>
                  <a:ext uri="{FF2B5EF4-FFF2-40B4-BE49-F238E27FC236}">
                    <a16:creationId xmlns:a16="http://schemas.microsoft.com/office/drawing/2014/main" xmlns="" id="{B633A84D-D3D7-479A-ADD1-5E00CF418F8B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51" name="Полилиния: фигура 50">
              <a:extLst>
                <a:ext uri="{FF2B5EF4-FFF2-40B4-BE49-F238E27FC236}">
                  <a16:creationId xmlns:a16="http://schemas.microsoft.com/office/drawing/2014/main" xmlns="" id="{83BD4F86-95EA-42A6-9343-544FE514BD96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455850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67C9948E-A1EA-460F-9A76-81A3640791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401A13D4-D795-4C95-9FBE-019C087D7A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2" y="4"/>
            <a:ext cx="6096000" cy="6858000"/>
          </a:xfrm>
        </p:spPr>
        <p:txBody>
          <a:bodyPr/>
          <a:lstStyle>
            <a:lvl1pPr marL="0" indent="0">
              <a:buNone/>
              <a:defRPr sz="2025"/>
            </a:lvl1pPr>
            <a:lvl2pPr marL="289378" indent="0">
              <a:buNone/>
              <a:defRPr sz="1773"/>
            </a:lvl2pPr>
            <a:lvl3pPr marL="578755" indent="0">
              <a:buNone/>
              <a:defRPr sz="1520"/>
            </a:lvl3pPr>
            <a:lvl4pPr marL="868132" indent="0">
              <a:buNone/>
              <a:defRPr sz="1266"/>
            </a:lvl4pPr>
            <a:lvl5pPr marL="1157510" indent="0">
              <a:buNone/>
              <a:defRPr sz="1266"/>
            </a:lvl5pPr>
            <a:lvl6pPr marL="1446887" indent="0">
              <a:buNone/>
              <a:defRPr sz="1266"/>
            </a:lvl6pPr>
            <a:lvl7pPr marL="1736266" indent="0">
              <a:buNone/>
              <a:defRPr sz="1266"/>
            </a:lvl7pPr>
            <a:lvl8pPr marL="2025644" indent="0">
              <a:buNone/>
              <a:defRPr sz="1266"/>
            </a:lvl8pPr>
            <a:lvl9pPr marL="2315021" indent="0">
              <a:buNone/>
              <a:defRPr sz="1266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4977BEF0-7746-4C7D-A30A-680896F29AEB}"/>
              </a:ext>
            </a:extLst>
          </p:cNvPr>
          <p:cNvSpPr/>
          <p:nvPr/>
        </p:nvSpPr>
        <p:spPr>
          <a:xfrm>
            <a:off x="6096002" y="4"/>
            <a:ext cx="6096000" cy="685800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41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6492DF34-242F-4712-ACC0-85E96FE0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2196-A440-4E25-B9FF-D0ADB01B1A15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A5BFC209-E220-4DB1-9582-A06EDB70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F6A2B93E-6C78-4911-8422-3978998488F1}"/>
              </a:ext>
            </a:extLst>
          </p:cNvPr>
          <p:cNvSpPr/>
          <p:nvPr userDrawn="1"/>
        </p:nvSpPr>
        <p:spPr>
          <a:xfrm>
            <a:off x="-111760" y="3922529"/>
            <a:ext cx="6207759" cy="165454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xmlns="" id="{F045645C-2F92-4AF1-B96A-C79DEB76E7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xmlns="" id="{4B299883-1D1F-424D-8C4A-B0B2FEF48C18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Номер слайда 5">
            <a:extLst>
              <a:ext uri="{FF2B5EF4-FFF2-40B4-BE49-F238E27FC236}">
                <a16:creationId xmlns:a16="http://schemas.microsoft.com/office/drawing/2014/main" xmlns="" id="{424E19F6-1411-4AFE-9677-D4180DA21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xmlns="" id="{5D4101FF-9187-488D-8E8F-65067306874A}"/>
              </a:ext>
            </a:extLst>
          </p:cNvPr>
          <p:cNvGrpSpPr/>
          <p:nvPr userDrawn="1"/>
        </p:nvGrpSpPr>
        <p:grpSpPr>
          <a:xfrm>
            <a:off x="122131" y="478142"/>
            <a:ext cx="5973868" cy="391783"/>
            <a:chOff x="122130" y="196115"/>
            <a:chExt cx="9001932" cy="590372"/>
          </a:xfrm>
          <a:solidFill>
            <a:schemeClr val="bg1"/>
          </a:solidFill>
        </p:grpSpPr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xmlns="" id="{1FEE6B64-D8B3-45CA-9D7D-BD2844FC30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7855738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xmlns="" id="{43C640EE-8170-4650-AD96-5620705DCB92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xmlns="" id="{080943B3-DDAA-4C24-B9B9-16EBE9F3D2EB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xmlns="" id="{3F9F57B4-3ED5-47B4-9175-C8BD373D6452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xmlns="" id="{27596BB6-A06E-4FBA-81BE-ACA16A21ACBB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xmlns="" id="{F89A4CCA-888B-4B98-A73D-7D7E48090F51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xmlns="" id="{20E5061E-278C-4E27-A8A4-3BD722FFD50B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xmlns="" id="{D7E241C7-4567-4163-8CD5-09BAB6C9D4F7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xmlns="" id="{0201FBD3-5754-4363-AE04-579991B83E78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xmlns="" id="{0D5C671B-6A16-4FE3-B992-D8D5EE0A9763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xmlns="" id="{4CF4F389-C70B-45FE-8173-B389EAEA0081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xmlns="" id="{EB755E7A-42EE-48C8-9B1E-DE6AB8042097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xmlns="" id="{A050F851-5D81-4A5B-9013-1D835A7F6B52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xmlns="" id="{C717DDC5-F0D7-431B-935C-440B32051601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xmlns="" id="{EA4CA1DA-FA0E-4188-A053-A5F96A9FAA54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xmlns="" id="{18AECCB5-2B9B-4D79-B16C-F937FE1F5908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xmlns="" id="{D679CB37-9623-44FE-8FC4-8AC4B9F36DCA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xmlns="" id="{486972CF-AFB5-4820-914D-88CB7DCAB137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xmlns="" id="{80F2039C-2A6E-4C40-B4BE-776A8EB9DDFC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xmlns="" id="{37A9C45B-F930-48D6-B20F-14E5810431BA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xmlns="" id="{6D6B480D-2260-4434-B19E-890CB7F6A3D1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xmlns="" id="{BAB537E9-216B-4464-AD59-8348CBA00240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xmlns="" id="{CF29B894-04E7-44A9-9E51-E448DD73555C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xmlns="" id="{C86B1162-104E-4B2F-A504-3094551A5E72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xmlns="" id="{2D5E8BD1-4288-4FE8-BD02-5423D1DE3408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xmlns="" id="{95378A47-CFBE-4F5A-BB9F-2993A4880F52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xmlns="" id="{EE5C1F48-2982-42DF-9A68-77CD4A984237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xmlns="" id="{E20D6485-5848-4562-BF61-C3AA7F8F296D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xmlns="" id="{AFC00DA4-9CDE-4316-B63B-38EEB3CEEFF0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xmlns="" id="{E5133A58-0A93-433D-9697-20C2BBE9AB8E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40571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2BCE23A-38F1-44E4-8D99-E9CD24A3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36EAD268-7E0C-4473-BF2C-A75921B98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D905FB47-C828-44E8-81A6-7D70F2869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D490EE5-ED7D-46E8-8345-A78A0CB0F4A4}" type="datetime1">
              <a:rPr lang="ru-RU" smtClean="0"/>
              <a:t>28.05.2023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738C8EAA-BD95-4729-8C84-AB6D45F44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xmlns="" id="{797EBB71-A16C-4900-8120-78386F0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AB09D5EE-94B3-40E3-9F78-BA0CDA0C2F96}"/>
              </a:ext>
            </a:extLst>
          </p:cNvPr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xmlns="" id="{587B050D-3587-4917-8898-FD51BBF01E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xmlns="" id="{CC38B3BB-A3A4-4978-9CC6-31DB304C115D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8" name="Полилиния: фигура 17">
                <a:extLst>
                  <a:ext uri="{FF2B5EF4-FFF2-40B4-BE49-F238E27FC236}">
                    <a16:creationId xmlns:a16="http://schemas.microsoft.com/office/drawing/2014/main" xmlns="" id="{9E54BBD2-194D-4503-B0CE-923F51CC6AE2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: фигура 18">
                <a:extLst>
                  <a:ext uri="{FF2B5EF4-FFF2-40B4-BE49-F238E27FC236}">
                    <a16:creationId xmlns:a16="http://schemas.microsoft.com/office/drawing/2014/main" xmlns="" id="{0F7571CD-C0E4-4B2E-AE04-DBF78C30FD70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: фигура 20">
                <a:extLst>
                  <a:ext uri="{FF2B5EF4-FFF2-40B4-BE49-F238E27FC236}">
                    <a16:creationId xmlns:a16="http://schemas.microsoft.com/office/drawing/2014/main" xmlns="" id="{6150A85A-D60C-44FE-824B-9482396CAADB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>
                <a:extLst>
                  <a:ext uri="{FF2B5EF4-FFF2-40B4-BE49-F238E27FC236}">
                    <a16:creationId xmlns:a16="http://schemas.microsoft.com/office/drawing/2014/main" xmlns="" id="{90BA8D6B-A6DD-4A65-9F52-1C252D231BA8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xmlns="" id="{4F61E698-FA93-4640-8085-B93FA2DE2C1E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xmlns="" id="{8C584444-4D30-40AA-BBFD-939D3FEB5AFF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xmlns="" id="{E02CA1B3-8EB0-42E0-9119-A7982EF99277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xmlns="" id="{6B641114-987E-4CFD-AFCE-550E45517C2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xmlns="" id="{26E1B279-C630-4027-A612-85EF8AF67DE7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xmlns="" id="{7975D2D3-65E0-43A8-B7D3-181446DB8B9A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xmlns="" id="{1AD041EB-6E40-4A27-884C-DBC7005F6B24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xmlns="" id="{CFC0C9DA-6C3E-4BB0-AB48-CBB79A4CBE3B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xmlns="" id="{908A2909-EBCF-46C1-9605-BDB3882FFFEA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xmlns="" id="{5467A346-4E1B-4615-AAAE-D088CFAAE8F9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xmlns="" id="{7F4DF10F-9D4B-4B36-BD7A-42D8F50C75E0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xmlns="" id="{95EFF8BD-14FF-425B-B979-5F25A5221E5D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xmlns="" id="{1D7BED1E-8C3D-46BE-83F3-1CA0992AFEC0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xmlns="" id="{1BDF9094-DC1B-4EAA-949C-CC3B91FCE3B5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xmlns="" id="{B11EE24A-473F-42ED-A554-9D181A73469F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xmlns="" id="{A02AAF00-505E-48AC-AA43-D4282FC1054C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xmlns="" id="{6D8FDFF9-EA0A-4BDF-9A1E-7DD9156C7385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xmlns="" id="{DD4AA00D-F7DC-4D8D-983B-34BAFE174C1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xmlns="" id="{80BF004F-5152-4DEC-B976-F0E4B41CB3AD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xmlns="" id="{816536F7-10BD-4C60-AFA7-81916E0F88B9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xmlns="" id="{0ACF2A25-F1EE-4CED-A577-CD6BF1F96FDF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xmlns="" id="{52D682C3-5D37-4E2E-A3E4-97F42177D8CD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xmlns="" id="{41243F19-D0DA-42F9-92BD-F4BB1CEF54BF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xmlns="" id="{0C716C8C-01E5-4AA3-8EBD-254FCD5B80B4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8" name="Овал 7">
            <a:extLst>
              <a:ext uri="{FF2B5EF4-FFF2-40B4-BE49-F238E27FC236}">
                <a16:creationId xmlns:a16="http://schemas.microsoft.com/office/drawing/2014/main" xmlns="" id="{70574609-907F-44DE-9768-8362E6FEA1D5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61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4" r:id="rId2"/>
    <p:sldLayoutId id="2147483688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8" r:id="rId9"/>
    <p:sldLayoutId id="2147483689" r:id="rId10"/>
    <p:sldLayoutId id="2147483690" r:id="rId11"/>
    <p:sldLayoutId id="2147483702" r:id="rId12"/>
    <p:sldLayoutId id="2147483691" r:id="rId13"/>
    <p:sldLayoutId id="2147483692" r:id="rId14"/>
    <p:sldLayoutId id="2147483693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3" r:id="rId22"/>
  </p:sldLayoutIdLst>
  <p:hf hdr="0" ftr="0" dt="0"/>
  <p:txStyles>
    <p:titleStyle>
      <a:lvl1pPr algn="l" defTabSz="578755" rtl="0" eaLnBrk="1" latinLnBrk="0" hangingPunct="1">
        <a:lnSpc>
          <a:spcPct val="90000"/>
        </a:lnSpc>
        <a:spcBef>
          <a:spcPct val="0"/>
        </a:spcBef>
        <a:buNone/>
        <a:defRPr sz="1997" b="1" kern="1200">
          <a:solidFill>
            <a:schemeClr val="bg1">
              <a:lumMod val="95000"/>
            </a:schemeClr>
          </a:solidFill>
          <a:latin typeface="+mj-lt"/>
          <a:ea typeface="+mj-ea"/>
          <a:cs typeface="Amatic SC" panose="00000500000000000000" pitchFamily="2" charset="-79"/>
        </a:defRPr>
      </a:lvl1pPr>
    </p:titleStyle>
    <p:bodyStyle>
      <a:lvl1pPr marL="144688" indent="-144688" algn="l" defTabSz="578755" rtl="0" eaLnBrk="1" latinLnBrk="0" hangingPunct="1">
        <a:lnSpc>
          <a:spcPct val="90000"/>
        </a:lnSpc>
        <a:spcBef>
          <a:spcPts val="631"/>
        </a:spcBef>
        <a:buFont typeface="Arial" panose="020B0604020202020204" pitchFamily="34" charset="0"/>
        <a:buChar char="•"/>
        <a:defRPr sz="1452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4067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271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2344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9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1282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302200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591576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88095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170334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45971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1pPr>
      <a:lvl2pPr marL="289378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2pPr>
      <a:lvl3pPr marL="578755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3pPr>
      <a:lvl4pPr marL="868132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4pPr>
      <a:lvl5pPr marL="115751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5pPr>
      <a:lvl6pPr marL="1446887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736266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025644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315021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9" orient="horz" pos="4156">
          <p15:clr>
            <a:srgbClr val="F26B43"/>
          </p15:clr>
        </p15:guide>
        <p15:guide id="20" orient="horz" pos="482">
          <p15:clr>
            <a:srgbClr val="F26B43"/>
          </p15:clr>
        </p15:guide>
        <p15:guide id="21" pos="218">
          <p15:clr>
            <a:srgbClr val="F26B43"/>
          </p15:clr>
        </p15:guide>
        <p15:guide id="22" pos="7469">
          <p15:clr>
            <a:srgbClr val="F26B43"/>
          </p15:clr>
        </p15:guide>
        <p15:guide id="23" orient="horz" pos="249">
          <p15:clr>
            <a:srgbClr val="F26B43"/>
          </p15:clr>
        </p15:guide>
        <p15:guide id="24" orient="horz" pos="4042">
          <p15:clr>
            <a:srgbClr val="F26B43"/>
          </p15:clr>
        </p15:guide>
        <p15:guide id="25" orient="horz" pos="3906" userDrawn="1">
          <p15:clr>
            <a:srgbClr val="F26B43"/>
          </p15:clr>
        </p15:guide>
        <p15:guide id="26" orient="horz" pos="640" userDrawn="1">
          <p15:clr>
            <a:srgbClr val="F26B43"/>
          </p15:clr>
        </p15:guide>
        <p15:guide id="2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FFA8D0C3-C8D4-4BCA-A542-C597F1D255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Uniorb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325D4FE1-A542-4014-826A-109946C180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Задача 12</a:t>
            </a:r>
            <a:r>
              <a:rPr lang="ru-RU" dirty="0"/>
              <a:t>. </a:t>
            </a:r>
            <a:r>
              <a:rPr lang="ru-RU" dirty="0" smtClean="0"/>
              <a:t>Сервис планирования передачи данных</a:t>
            </a:r>
          </a:p>
          <a:p>
            <a:r>
              <a:rPr lang="ru-RU" dirty="0" smtClean="0"/>
              <a:t>от космических аппаратов на земные станции</a:t>
            </a:r>
            <a:endParaRPr lang="ru-RU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xmlns="" id="{0EAAB3C9-4845-40BC-8333-EF8328832C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851" y="412430"/>
            <a:ext cx="2218603" cy="29323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4D0C7BBF-C85D-4BEF-8C56-CBAE1D12C6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31" y="3182453"/>
            <a:ext cx="1694313" cy="541641"/>
          </a:xfrm>
          <a:prstGeom prst="rect">
            <a:avLst/>
          </a:prstGeom>
        </p:spPr>
      </p:pic>
      <p:pic>
        <p:nvPicPr>
          <p:cNvPr id="8" name="Рисунок 7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33194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Grp="1" noChangeAspect="1"/>
          </p:cNvPicPr>
          <p:nvPr>
            <p:ph type="pic" sz="quarter" idx="28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2" b="3102"/>
          <a:stretch>
            <a:fillRect/>
          </a:stretch>
        </p:blipFill>
        <p:spPr/>
      </p:pic>
      <p:pic>
        <p:nvPicPr>
          <p:cNvPr id="22" name="Рисунок 21"/>
          <p:cNvPicPr>
            <a:picLocks noGrp="1" noChangeAspect="1"/>
          </p:cNvPicPr>
          <p:nvPr>
            <p:ph type="pic" sz="quarter" idx="2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1" b="3151"/>
          <a:stretch>
            <a:fillRect/>
          </a:stretch>
        </p:blipFill>
        <p:spPr/>
      </p:pic>
      <p:pic>
        <p:nvPicPr>
          <p:cNvPr id="23" name="Рисунок 22"/>
          <p:cNvPicPr>
            <a:picLocks noGrp="1" noChangeAspect="1"/>
          </p:cNvPicPr>
          <p:nvPr>
            <p:ph type="pic" sz="quarter" idx="3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1" b="3151"/>
          <a:stretch>
            <a:fillRect/>
          </a:stretch>
        </p:blipFill>
        <p:spPr/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xmlns="" id="{14661892-0CF1-439F-820C-3670BDF35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Uniorb</a:t>
            </a:r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xmlns="" id="{400017D2-DA45-43AA-8A3B-14A3386CD1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 smtClean="0"/>
              <a:t>Альберт</a:t>
            </a:r>
          </a:p>
          <a:p>
            <a:r>
              <a:rPr lang="ru-RU" dirty="0" smtClean="0"/>
              <a:t>Шайхутдинов</a:t>
            </a:r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xmlns="" id="{1F98BCBD-3D9C-46E7-A1D6-7091B57F3F4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ru-RU" dirty="0" smtClean="0"/>
              <a:t>Капитан</a:t>
            </a:r>
            <a:endParaRPr lang="ru-RU" dirty="0"/>
          </a:p>
          <a:p>
            <a:r>
              <a:rPr lang="en-US" dirty="0" smtClean="0"/>
              <a:t>@</a:t>
            </a:r>
            <a:r>
              <a:rPr lang="en-US" dirty="0" err="1" smtClean="0"/>
              <a:t>chivelazur</a:t>
            </a:r>
            <a:endParaRPr lang="ru-RU" dirty="0"/>
          </a:p>
          <a:p>
            <a:r>
              <a:rPr lang="en-US" dirty="0" smtClean="0"/>
              <a:t>+7</a:t>
            </a:r>
            <a:r>
              <a:rPr lang="ru-RU" dirty="0" smtClean="0"/>
              <a:t> </a:t>
            </a:r>
            <a:r>
              <a:rPr lang="en-US" dirty="0" smtClean="0"/>
              <a:t>985</a:t>
            </a:r>
            <a:r>
              <a:rPr lang="ru-RU" dirty="0" smtClean="0"/>
              <a:t> 4</a:t>
            </a:r>
            <a:r>
              <a:rPr lang="en-US" dirty="0" smtClean="0"/>
              <a:t>66</a:t>
            </a:r>
            <a:r>
              <a:rPr lang="ru-RU" dirty="0" smtClean="0"/>
              <a:t> </a:t>
            </a:r>
            <a:r>
              <a:rPr lang="en-US" dirty="0" smtClean="0"/>
              <a:t>5805</a:t>
            </a:r>
            <a:endParaRPr lang="ru-RU" dirty="0"/>
          </a:p>
          <a:p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xmlns="" id="{B6072C83-98C3-45E3-A3EA-86E5725E233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ru-RU" dirty="0" smtClean="0"/>
              <a:t>Елена</a:t>
            </a:r>
          </a:p>
          <a:p>
            <a:r>
              <a:rPr lang="ru-RU" dirty="0" smtClean="0"/>
              <a:t>Красулина</a:t>
            </a:r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xmlns="" id="{ED548BF9-4D84-42F3-9601-D2E18E296B1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ru-RU" dirty="0" smtClean="0"/>
              <a:t>Поддержка</a:t>
            </a:r>
            <a:endParaRPr lang="ru-RU" dirty="0"/>
          </a:p>
          <a:p>
            <a:r>
              <a:rPr lang="en-US" dirty="0"/>
              <a:t>@</a:t>
            </a:r>
            <a:r>
              <a:rPr lang="en-US" dirty="0" err="1" smtClean="0"/>
              <a:t>positivecatcher</a:t>
            </a:r>
            <a:endParaRPr lang="ru-RU" dirty="0"/>
          </a:p>
          <a:p>
            <a:r>
              <a:rPr lang="ru-RU" dirty="0"/>
              <a:t>+7 981 806 2481</a:t>
            </a:r>
            <a:endParaRPr lang="ru-RU" dirty="0"/>
          </a:p>
          <a:p>
            <a:endParaRPr lang="ru-RU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xmlns="" id="{8EFC3DF9-5878-4CB0-AA26-C210734DE55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ru-RU" dirty="0" smtClean="0"/>
              <a:t>Владислав</a:t>
            </a:r>
            <a:endParaRPr lang="ru-RU" dirty="0"/>
          </a:p>
          <a:p>
            <a:r>
              <a:rPr lang="ru-RU" dirty="0" smtClean="0"/>
              <a:t>Мещеряков</a:t>
            </a:r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xmlns="" id="{A44ACCFB-9B88-43F3-B538-A4A9A45910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ru-RU" dirty="0" smtClean="0"/>
              <a:t>Аналитика</a:t>
            </a:r>
            <a:endParaRPr lang="ru-RU" dirty="0"/>
          </a:p>
          <a:p>
            <a:r>
              <a:rPr lang="en-US" sz="1200" dirty="0"/>
              <a:t>@</a:t>
            </a:r>
            <a:r>
              <a:rPr lang="en-US" sz="1200" dirty="0" err="1" smtClean="0"/>
              <a:t>vladmeshcheryakov</a:t>
            </a:r>
            <a:endParaRPr lang="ru-RU" sz="1200" dirty="0"/>
          </a:p>
          <a:p>
            <a:r>
              <a:rPr lang="ru-RU" dirty="0"/>
              <a:t>+7 911 836 4495</a:t>
            </a:r>
            <a:endParaRPr lang="ru-RU" dirty="0"/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xmlns="" id="{B405B289-329F-45A3-886A-EAF5982E5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3247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xmlns="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Общая идея</a:t>
            </a:r>
            <a:endParaRPr lang="ru-RU" dirty="0"/>
          </a:p>
        </p:txBody>
      </p: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xmlns="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22" name="Текст 5">
            <a:extLst>
              <a:ext uri="{FF2B5EF4-FFF2-40B4-BE49-F238E27FC236}">
                <a16:creationId xmlns:a16="http://schemas.microsoft.com/office/drawing/2014/main" xmlns="" id="{3849BF57-EB33-4692-98F6-8A1B9293CD1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4848" y="1044938"/>
            <a:ext cx="11431166" cy="521696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Задача имеет огромное количество параметров, и формально можно решать оптимальную задачу и искать глобальный </a:t>
            </a:r>
            <a:r>
              <a:rPr lang="ru-RU" dirty="0" smtClean="0"/>
              <a:t>максимум. Однако </a:t>
            </a:r>
            <a:r>
              <a:rPr lang="ru-RU" dirty="0"/>
              <a:t>прямое такое решение, очевидно, будет крайне вычислительно </a:t>
            </a:r>
            <a:r>
              <a:rPr lang="ru-RU" dirty="0" smtClean="0"/>
              <a:t>затратным, </a:t>
            </a:r>
            <a:r>
              <a:rPr lang="ru-RU" dirty="0"/>
              <a:t>поэтому мы используем упрощенную математическую модель, в основе которой лежат события.</a:t>
            </a:r>
          </a:p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>Событие </a:t>
            </a:r>
            <a:r>
              <a:rPr lang="ru-RU" dirty="0"/>
              <a:t>- это фиксация некоторого факта. Фактически большая часть событий указано в исходных данных:</a:t>
            </a:r>
          </a:p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r>
              <a:rPr lang="ru-RU" dirty="0"/>
              <a:t>1. </a:t>
            </a:r>
            <a:r>
              <a:rPr lang="ru-RU" dirty="0" err="1"/>
              <a:t>station_entrance</a:t>
            </a:r>
            <a:r>
              <a:rPr lang="ru-RU" dirty="0"/>
              <a:t> - вход спутника S в зону видимости станции T.</a:t>
            </a:r>
          </a:p>
          <a:p>
            <a:pPr marL="0" indent="0">
              <a:buNone/>
            </a:pPr>
            <a:r>
              <a:rPr lang="ru-RU" dirty="0"/>
              <a:t>2. </a:t>
            </a:r>
            <a:r>
              <a:rPr lang="ru-RU" dirty="0" err="1"/>
              <a:t>station_exit</a:t>
            </a:r>
            <a:r>
              <a:rPr lang="ru-RU" dirty="0"/>
              <a:t> - выход спутника S из зоны видимости станции T.</a:t>
            </a:r>
          </a:p>
          <a:p>
            <a:pPr marL="0" indent="0">
              <a:buNone/>
            </a:pPr>
            <a:r>
              <a:rPr lang="ru-RU" dirty="0"/>
              <a:t>3. </a:t>
            </a:r>
            <a:r>
              <a:rPr lang="ru-RU" dirty="0" err="1"/>
              <a:t>russia_entrance</a:t>
            </a:r>
            <a:r>
              <a:rPr lang="ru-RU" dirty="0"/>
              <a:t> - вход спутника S на территорию России.</a:t>
            </a:r>
          </a:p>
          <a:p>
            <a:pPr marL="0" indent="0">
              <a:buNone/>
            </a:pPr>
            <a:r>
              <a:rPr lang="ru-RU" dirty="0"/>
              <a:t>4. </a:t>
            </a:r>
            <a:r>
              <a:rPr lang="ru-RU" dirty="0" err="1"/>
              <a:t>russia_exit</a:t>
            </a:r>
            <a:r>
              <a:rPr lang="ru-RU" dirty="0"/>
              <a:t> - выход спутника S с территории России.</a:t>
            </a:r>
          </a:p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r>
              <a:rPr lang="ru-RU" dirty="0"/>
              <a:t>При наступлении каждого события мы рассчитываем параметры системы (сколько данных на каком спутнике и т.д.), а также принимаем решение для событий </a:t>
            </a:r>
            <a:r>
              <a:rPr lang="ru-RU" dirty="0" err="1"/>
              <a:t>station_entrance</a:t>
            </a:r>
            <a:r>
              <a:rPr lang="ru-RU" dirty="0"/>
              <a:t> и </a:t>
            </a:r>
            <a:r>
              <a:rPr lang="ru-RU" dirty="0" err="1"/>
              <a:t>station_exit</a:t>
            </a:r>
            <a:r>
              <a:rPr lang="ru-RU" dirty="0"/>
              <a:t>, с какого спутника должна скачивать данные станция.</a:t>
            </a:r>
          </a:p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r>
              <a:rPr lang="ru-RU" dirty="0"/>
              <a:t>Алгоритм принятия решения, с какого спутника должна скачивать данные станция, называется </a:t>
            </a:r>
            <a:r>
              <a:rPr lang="ru-RU" dirty="0" smtClean="0"/>
              <a:t>Стратегия.</a:t>
            </a:r>
            <a:endParaRPr lang="ru-RU" dirty="0"/>
          </a:p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r>
              <a:rPr lang="ru-RU" dirty="0"/>
              <a:t>Таким образом, выбирая ту или иную стратегию, определяющую локального поведение станции, мы можем менять глобальные результаты. В некоторым смысле можно провести аналогию с "жадным алгоритмом</a:t>
            </a:r>
            <a:r>
              <a:rPr lang="ru-RU" dirty="0" smtClean="0"/>
              <a:t>".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0984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xmlns="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Архитектура решения</a:t>
            </a:r>
            <a:endParaRPr lang="ru-RU" dirty="0"/>
          </a:p>
        </p:txBody>
      </p: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xmlns="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</a:t>
            </a:fld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002" y="1141118"/>
            <a:ext cx="7020108" cy="512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12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xmlns="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Варианты стратегий</a:t>
            </a:r>
            <a:endParaRPr lang="ru-RU" dirty="0"/>
          </a:p>
        </p:txBody>
      </p: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xmlns="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xmlns="" id="{3849BF57-EB33-4692-98F6-8A1B9293CD1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4848" y="1044938"/>
            <a:ext cx="11431166" cy="521696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Стратегия 1</a:t>
            </a:r>
            <a:endParaRPr lang="ru-RU" dirty="0"/>
          </a:p>
          <a:p>
            <a:r>
              <a:rPr lang="ru-RU" dirty="0" smtClean="0"/>
              <a:t>Станция </a:t>
            </a:r>
            <a:r>
              <a:rPr lang="ru-RU" dirty="0"/>
              <a:t>скачивает данные со спутника с максимально заполненной бортовой </a:t>
            </a:r>
            <a:r>
              <a:rPr lang="ru-RU" dirty="0" smtClean="0"/>
              <a:t>памятью (практически значит поддерживать минимальный уровень среднего заполнения бортовой памяти).</a:t>
            </a:r>
            <a:endParaRPr lang="ru-RU" dirty="0"/>
          </a:p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>Стратегия 2</a:t>
            </a:r>
            <a:endParaRPr lang="ru-RU" dirty="0"/>
          </a:p>
          <a:p>
            <a:r>
              <a:rPr lang="ru-RU" dirty="0" smtClean="0"/>
              <a:t>Станция </a:t>
            </a:r>
            <a:r>
              <a:rPr lang="ru-RU" dirty="0"/>
              <a:t>скачивает данные со спутника, который может передавать данные с наибольшей скоростью (приоритет </a:t>
            </a:r>
            <a:r>
              <a:rPr lang="ru-RU" dirty="0" err="1"/>
              <a:t>Киноспутникам</a:t>
            </a:r>
            <a:r>
              <a:rPr lang="ru-RU" dirty="0"/>
              <a:t>). При равных скоростях передачи приоритет отдается спутнику с максимально заполненной бортовой памятью.</a:t>
            </a:r>
          </a:p>
          <a:p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Стратегия 3</a:t>
            </a:r>
            <a:endParaRPr lang="ru-RU" dirty="0"/>
          </a:p>
          <a:p>
            <a:r>
              <a:rPr lang="ru-RU" dirty="0" smtClean="0"/>
              <a:t>Станция </a:t>
            </a:r>
            <a:r>
              <a:rPr lang="ru-RU" dirty="0"/>
              <a:t>не скачивает никаких данных. Используется для отладки решения. Аналогично можно рассмотреть стратегию, когда данные скачиваются только с Зорких / </a:t>
            </a:r>
            <a:r>
              <a:rPr lang="ru-RU" dirty="0" err="1"/>
              <a:t>Киноспутников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3510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xmlns="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 алгоритма</a:t>
            </a:r>
            <a:endParaRPr lang="ru-RU" dirty="0"/>
          </a:p>
        </p:txBody>
      </p: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xmlns="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5" name="Текст 5">
            <a:extLst>
              <a:ext uri="{FF2B5EF4-FFF2-40B4-BE49-F238E27FC236}">
                <a16:creationId xmlns:a16="http://schemas.microsoft.com/office/drawing/2014/main" xmlns="" id="{3849BF57-EB33-4692-98F6-8A1B9293CD1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4848" y="1044938"/>
            <a:ext cx="11431166" cy="5216966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 smtClean="0"/>
              <a:t>Идем по всем событиям и выполняем два шага для каждого из них: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342900" indent="-342900">
              <a:buAutoNum type="arabicPeriod"/>
            </a:pPr>
            <a:r>
              <a:rPr lang="ru-RU" dirty="0" smtClean="0"/>
              <a:t>Обновление </a:t>
            </a:r>
            <a:r>
              <a:rPr lang="ru-RU" dirty="0"/>
              <a:t>параметров системы на начало события и расчет </a:t>
            </a:r>
            <a:r>
              <a:rPr lang="ru-RU" dirty="0" smtClean="0"/>
              <a:t>метрик \</a:t>
            </a:r>
          </a:p>
          <a:p>
            <a:pPr marL="632279" lvl="1" indent="-342900">
              <a:buAutoNum type="arabicPeriod"/>
            </a:pPr>
            <a:r>
              <a:rPr lang="ru-RU" dirty="0" smtClean="0"/>
              <a:t>спутники, которые ведут съемку – увеличиваем объем занятой бортовой памяти</a:t>
            </a:r>
          </a:p>
          <a:p>
            <a:pPr marL="632279" lvl="1" indent="-342900">
              <a:buAutoNum type="arabicPeriod"/>
            </a:pPr>
            <a:r>
              <a:rPr lang="ru-RU" dirty="0"/>
              <a:t>спутники, которые </a:t>
            </a:r>
            <a:r>
              <a:rPr lang="ru-RU" dirty="0" smtClean="0"/>
              <a:t>передают – уменьшаем.</a:t>
            </a:r>
          </a:p>
          <a:p>
            <a:pPr marL="632279" lvl="1" indent="-342900">
              <a:buAutoNum type="arabicPeriod"/>
            </a:pPr>
            <a:r>
              <a:rPr lang="ru-RU" smtClean="0"/>
              <a:t>считаем статистику.</a:t>
            </a:r>
            <a:endParaRPr lang="ru-RU" dirty="0" smtClean="0"/>
          </a:p>
          <a:p>
            <a:pPr marL="289379" lvl="1" indent="0">
              <a:buNone/>
            </a:pPr>
            <a:endParaRPr lang="ru-RU" dirty="0" smtClean="0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ru-RU" dirty="0" smtClean="0"/>
              <a:t>Обработка события (</a:t>
            </a:r>
            <a:r>
              <a:rPr lang="ru-RU" dirty="0"/>
              <a:t>з</a:t>
            </a:r>
            <a:r>
              <a:rPr lang="ru-RU" dirty="0" smtClean="0"/>
              <a:t>ависит </a:t>
            </a:r>
            <a:r>
              <a:rPr lang="ru-RU" dirty="0"/>
              <a:t>от типа </a:t>
            </a:r>
            <a:r>
              <a:rPr lang="ru-RU" dirty="0" smtClean="0"/>
              <a:t>события).</a:t>
            </a:r>
            <a:endParaRPr lang="ru-RU" dirty="0"/>
          </a:p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r>
              <a:rPr lang="ru-RU" b="1" dirty="0" err="1" smtClean="0"/>
              <a:t>station_entrance</a:t>
            </a:r>
            <a:r>
              <a:rPr lang="ru-RU" dirty="0" smtClean="0"/>
              <a:t> </a:t>
            </a:r>
            <a:r>
              <a:rPr lang="ru-RU" dirty="0"/>
              <a:t>- вход спутника S в зону видимости станции T</a:t>
            </a:r>
            <a:r>
              <a:rPr lang="ru-RU" dirty="0" smtClean="0"/>
              <a:t>:</a:t>
            </a:r>
          </a:p>
          <a:p>
            <a:pPr marL="0" indent="0">
              <a:buNone/>
            </a:pPr>
            <a:r>
              <a:rPr lang="ru-RU" dirty="0" smtClean="0"/>
              <a:t>1</a:t>
            </a:r>
            <a:r>
              <a:rPr lang="ru-RU" dirty="0"/>
              <a:t>. Добавляем спутник S в зону видимости станции T.</a:t>
            </a:r>
          </a:p>
          <a:p>
            <a:pPr marL="0" indent="0">
              <a:buNone/>
            </a:pPr>
            <a:r>
              <a:rPr lang="ru-RU" dirty="0"/>
              <a:t>2. Если спутник S в данный момент скачивает данные на другую станцию - обработка не требуется.</a:t>
            </a:r>
          </a:p>
          <a:p>
            <a:pPr marL="0" indent="0">
              <a:buNone/>
            </a:pPr>
            <a:r>
              <a:rPr lang="ru-RU" dirty="0"/>
              <a:t>3. Иначе:</a:t>
            </a:r>
          </a:p>
          <a:p>
            <a:pPr marL="0" indent="0">
              <a:buNone/>
            </a:pPr>
            <a:r>
              <a:rPr lang="ru-RU" dirty="0"/>
              <a:t>   1. Получаем ID спутника, данные с которого должна скачивать станция согласно выбранной стратегии.</a:t>
            </a:r>
          </a:p>
          <a:p>
            <a:pPr marL="0" indent="0">
              <a:buNone/>
            </a:pPr>
            <a:r>
              <a:rPr lang="ru-RU" dirty="0"/>
              <a:t>   2. Если ID спутника, с которого скачивает станция, меняется, необходимо обновить параметры:</a:t>
            </a:r>
          </a:p>
          <a:p>
            <a:pPr marL="0" indent="0">
              <a:buNone/>
            </a:pPr>
            <a:r>
              <a:rPr lang="ru-RU" dirty="0"/>
              <a:t>      1. Если станцию скачивала данные с некоторого спутника (ID != 0), то завершаем с ним сессию, устанавливаем в атрибутах спутника, что он больше не передает данные для скачки.</a:t>
            </a:r>
          </a:p>
          <a:p>
            <a:pPr marL="0" indent="0">
              <a:buNone/>
            </a:pPr>
            <a:r>
              <a:rPr lang="ru-RU" dirty="0"/>
              <a:t>      2. Обновляем в атрибутах станции ID спутника, с которого она ведет скачивание (может быть и 0, если скачивание прекратили).</a:t>
            </a:r>
          </a:p>
          <a:p>
            <a:pPr marL="0" indent="0">
              <a:buNone/>
            </a:pPr>
            <a:r>
              <a:rPr lang="ru-RU" dirty="0"/>
              <a:t>      3. Если новый спутник есть (ID != 0), то создаем новую сессию и обновляем в атрибутах нового спутника ID станции, которая скачивает с него данные.</a:t>
            </a:r>
          </a:p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r>
              <a:rPr lang="ru-RU" b="1" dirty="0" err="1" smtClean="0"/>
              <a:t>station_exit</a:t>
            </a:r>
            <a:r>
              <a:rPr lang="ru-RU" dirty="0" smtClean="0"/>
              <a:t> </a:t>
            </a:r>
            <a:r>
              <a:rPr lang="ru-RU" dirty="0"/>
              <a:t>- выход спутника S из зоны видимости станции T</a:t>
            </a:r>
            <a:r>
              <a:rPr lang="ru-RU" dirty="0" smtClean="0"/>
              <a:t>.</a:t>
            </a:r>
          </a:p>
          <a:p>
            <a:pPr marL="0" indent="0">
              <a:buNone/>
            </a:pPr>
            <a:r>
              <a:rPr lang="ru-RU" dirty="0" smtClean="0"/>
              <a:t>Полностью </a:t>
            </a:r>
            <a:r>
              <a:rPr lang="ru-RU" dirty="0"/>
              <a:t>аналогично _</a:t>
            </a:r>
            <a:r>
              <a:rPr lang="ru-RU" dirty="0" err="1"/>
              <a:t>station_entrance</a:t>
            </a:r>
            <a:r>
              <a:rPr lang="ru-RU" dirty="0"/>
              <a:t>_, кроме шага 1: Убираем спутник S из зоны видимости станции </a:t>
            </a:r>
            <a:r>
              <a:rPr lang="ru-RU" dirty="0" smtClean="0"/>
              <a:t>T.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b="1" dirty="0" err="1" smtClean="0"/>
              <a:t>russia_entrance</a:t>
            </a:r>
            <a:r>
              <a:rPr lang="ru-RU" dirty="0" smtClean="0"/>
              <a:t> </a:t>
            </a:r>
            <a:r>
              <a:rPr lang="ru-RU" dirty="0"/>
              <a:t>- вход спутника S на территорию </a:t>
            </a:r>
            <a:r>
              <a:rPr lang="ru-RU" dirty="0" smtClean="0"/>
              <a:t>России.</a:t>
            </a:r>
          </a:p>
          <a:p>
            <a:pPr marL="0" indent="0">
              <a:buNone/>
            </a:pPr>
            <a:r>
              <a:rPr lang="ru-RU" dirty="0" smtClean="0"/>
              <a:t>Добавляем </a:t>
            </a:r>
            <a:r>
              <a:rPr lang="ru-RU" dirty="0"/>
              <a:t>атрибут спутника S, что он летит над Россией в подходящее время для </a:t>
            </a:r>
            <a:r>
              <a:rPr lang="ru-RU" dirty="0" smtClean="0"/>
              <a:t>съемки.</a:t>
            </a:r>
          </a:p>
          <a:p>
            <a:pPr marL="342900" indent="-342900">
              <a:buAutoNum type="arabicPeriod"/>
            </a:pPr>
            <a:endParaRPr lang="ru-RU" dirty="0"/>
          </a:p>
          <a:p>
            <a:pPr marL="0" indent="0">
              <a:buNone/>
            </a:pPr>
            <a:r>
              <a:rPr lang="ru-RU" b="1" dirty="0" err="1" smtClean="0"/>
              <a:t>russia_exit</a:t>
            </a:r>
            <a:r>
              <a:rPr lang="ru-RU" dirty="0" smtClean="0"/>
              <a:t> </a:t>
            </a:r>
            <a:r>
              <a:rPr lang="ru-RU" dirty="0"/>
              <a:t>- выход спутника S с территории </a:t>
            </a:r>
            <a:r>
              <a:rPr lang="ru-RU" dirty="0" smtClean="0"/>
              <a:t>России.</a:t>
            </a:r>
          </a:p>
          <a:p>
            <a:pPr marL="0" indent="0">
              <a:buNone/>
            </a:pPr>
            <a:r>
              <a:rPr lang="ru-RU" dirty="0" smtClean="0"/>
              <a:t>Убираем </a:t>
            </a:r>
            <a:r>
              <a:rPr lang="ru-RU" dirty="0"/>
              <a:t>атрибут спутника S, что он летит над Россией в подходящее время для съемки.</a:t>
            </a:r>
          </a:p>
          <a:p>
            <a:pPr marL="342900" indent="-342900"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94969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xmlns="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Результаты</a:t>
            </a:r>
            <a:endParaRPr lang="ru-RU" dirty="0"/>
          </a:p>
        </p:txBody>
      </p: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xmlns="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xmlns="" id="{3849BF57-EB33-4692-98F6-8A1B9293CD1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4848" y="1044938"/>
            <a:ext cx="11431166" cy="5216966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r>
              <a:rPr lang="ru-RU" dirty="0"/>
              <a:t>Результаты по стратегиям:</a:t>
            </a:r>
          </a:p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r>
              <a:rPr lang="ru-RU" dirty="0"/>
              <a:t>1. Стратегия 1.</a:t>
            </a:r>
          </a:p>
          <a:p>
            <a:pPr marL="0" indent="0">
              <a:buNone/>
            </a:pPr>
            <a:r>
              <a:rPr lang="ru-RU" dirty="0"/>
              <a:t>  </a:t>
            </a:r>
            <a:r>
              <a:rPr lang="ru-RU" dirty="0" smtClean="0"/>
              <a:t> 1</a:t>
            </a:r>
            <a:r>
              <a:rPr lang="ru-RU" dirty="0"/>
              <a:t>. Минут до первого спутника с полностью заполненной бортовой памятью: 3475</a:t>
            </a:r>
          </a:p>
          <a:p>
            <a:pPr marL="0" indent="0">
              <a:buNone/>
            </a:pPr>
            <a:r>
              <a:rPr lang="ru-RU" dirty="0"/>
              <a:t>   2. Суммарный объем данных GB, переданных на Землю: 683159</a:t>
            </a:r>
          </a:p>
          <a:p>
            <a:pPr marL="0" indent="0">
              <a:buNone/>
            </a:pPr>
            <a:r>
              <a:rPr lang="ru-RU" dirty="0"/>
              <a:t>   3. Время работы алгоритма: 1.313 </a:t>
            </a:r>
            <a:r>
              <a:rPr lang="ru-RU" dirty="0" smtClean="0"/>
              <a:t>секунд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2. Стратегия 2.</a:t>
            </a:r>
          </a:p>
          <a:p>
            <a:pPr marL="0" indent="0">
              <a:buNone/>
            </a:pPr>
            <a:r>
              <a:rPr lang="ru-RU" dirty="0"/>
              <a:t>   1. Минут до первого спутника с полностью заполненной бортовой памятью: 1921</a:t>
            </a:r>
          </a:p>
          <a:p>
            <a:pPr marL="0" indent="0">
              <a:buNone/>
            </a:pPr>
            <a:r>
              <a:rPr lang="ru-RU" dirty="0"/>
              <a:t>   2. Суммарный объем данных GB, переданных на Землю: 476219</a:t>
            </a:r>
          </a:p>
          <a:p>
            <a:pPr marL="0" indent="0">
              <a:buNone/>
            </a:pPr>
            <a:r>
              <a:rPr lang="ru-RU" dirty="0"/>
              <a:t>   3. Время работы алгоритма: 1.382 </a:t>
            </a:r>
            <a:r>
              <a:rPr lang="ru-RU" dirty="0" smtClean="0"/>
              <a:t>секунд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2. Стратегия 3.</a:t>
            </a:r>
          </a:p>
          <a:p>
            <a:pPr marL="0" indent="0">
              <a:buNone/>
            </a:pPr>
            <a:r>
              <a:rPr lang="ru-RU" dirty="0"/>
              <a:t>   1. Минут до первого спутника с полностью заполненной бортовой памятью: 378</a:t>
            </a:r>
          </a:p>
          <a:p>
            <a:pPr marL="0" indent="0">
              <a:buNone/>
            </a:pPr>
            <a:r>
              <a:rPr lang="ru-RU" dirty="0"/>
              <a:t>   2. Суммарный объем данных GB, переданных на Землю: 0</a:t>
            </a:r>
          </a:p>
          <a:p>
            <a:pPr marL="0" indent="0">
              <a:buNone/>
            </a:pPr>
            <a:r>
              <a:rPr lang="ru-RU" dirty="0"/>
              <a:t>   3. Время работы алгоритма: 0.866 секунд</a:t>
            </a:r>
          </a:p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r>
              <a:rPr lang="ru-RU" dirty="0"/>
              <a:t>Наиболее интересной оказалось самая простая Стратегия 1. Были рассмотрены и другие варианты, но мы остановились на этих.</a:t>
            </a:r>
          </a:p>
          <a:p>
            <a:r>
              <a:rPr lang="ru-RU" dirty="0" smtClean="0"/>
              <a:t>По </a:t>
            </a:r>
            <a:r>
              <a:rPr lang="ru-RU" dirty="0"/>
              <a:t>Стратегиям 1 и 2 интересно отметить, что в среднем станции практически всегда скачивают данные (все 14 станций). Данные со спутников скачиваются относительно равномерно, то есть покрытие снимков </a:t>
            </a:r>
            <a:r>
              <a:rPr lang="ru-RU" dirty="0" smtClean="0"/>
              <a:t>однородное. </a:t>
            </a:r>
            <a:r>
              <a:rPr lang="ru-RU" dirty="0"/>
              <a:t>Стратегия 3 лишь показывает, что если не скачивать данные со спутников, то к 378 минуте появится первый спутник с переполненной бортовой памятью, а через двое суток к 03 </a:t>
            </a:r>
            <a:r>
              <a:rPr lang="ru-RU" dirty="0" err="1"/>
              <a:t>Jun</a:t>
            </a:r>
            <a:r>
              <a:rPr lang="ru-RU" dirty="0"/>
              <a:t> 2027 04:21:46.623 уже все спутники полностью исчерпают лимит.</a:t>
            </a:r>
          </a:p>
          <a:p>
            <a:r>
              <a:rPr lang="ru-RU" dirty="0" smtClean="0"/>
              <a:t>Подводя </a:t>
            </a:r>
            <a:r>
              <a:rPr lang="ru-RU" dirty="0"/>
              <a:t>итог, полученный подход обработки событий и стратегии выбора спутника для передачи данных довольно прост в понимании и может быть применен для прикладных задач без усложнений. Алгоритм работает очень быстро.</a:t>
            </a:r>
          </a:p>
          <a:p>
            <a:r>
              <a:rPr lang="ru-RU" dirty="0" smtClean="0"/>
              <a:t>Важно </a:t>
            </a:r>
            <a:r>
              <a:rPr lang="ru-RU" dirty="0"/>
              <a:t>отметить, что таким подходом можно на каждой обработке события рассматривать все варианты выбора спутника и просчитать все возможные ветки (по оценке их получается триллионы), чтобы найти самый оптимальный вариант. Но это требует значительных вычислительных мощностей, при этом сама реализация такого алгоритма остается довольно простой.</a:t>
            </a:r>
          </a:p>
        </p:txBody>
      </p:sp>
    </p:spTree>
    <p:extLst>
      <p:ext uri="{BB962C8B-B14F-4D97-AF65-F5344CB8AC3E}">
        <p14:creationId xmlns:p14="http://schemas.microsoft.com/office/powerpoint/2010/main" val="2705035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xmlns="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Результаты – стратегия 1</a:t>
            </a:r>
            <a:endParaRPr lang="ru-RU" dirty="0"/>
          </a:p>
        </p:txBody>
      </p: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xmlns="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xmlns="" id="{3849BF57-EB33-4692-98F6-8A1B9293CD1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4848" y="1044938"/>
            <a:ext cx="11431166" cy="521696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 smtClean="0"/>
              <a:t>Минут </a:t>
            </a:r>
            <a:r>
              <a:rPr lang="ru-RU" dirty="0"/>
              <a:t>до первого спутника с полностью заполненной бортовой памятью: 3475</a:t>
            </a:r>
          </a:p>
          <a:p>
            <a:pPr marL="0" indent="0">
              <a:buNone/>
            </a:pPr>
            <a:r>
              <a:rPr lang="ru-RU" dirty="0" smtClean="0"/>
              <a:t>Суммарный </a:t>
            </a:r>
            <a:r>
              <a:rPr lang="ru-RU" dirty="0"/>
              <a:t>объем </a:t>
            </a:r>
            <a:r>
              <a:rPr lang="ru-RU" dirty="0" smtClean="0"/>
              <a:t>данных, </a:t>
            </a:r>
            <a:r>
              <a:rPr lang="ru-RU" dirty="0"/>
              <a:t>переданных на Землю: </a:t>
            </a:r>
            <a:r>
              <a:rPr lang="ru-RU" dirty="0" smtClean="0"/>
              <a:t>683159</a:t>
            </a:r>
            <a:r>
              <a:rPr lang="en-US" dirty="0" smtClean="0"/>
              <a:t> GB</a:t>
            </a:r>
          </a:p>
          <a:p>
            <a:pPr marL="0" indent="0">
              <a:buNone/>
            </a:pPr>
            <a:r>
              <a:rPr lang="ru-RU" dirty="0" smtClean="0"/>
              <a:t>Средний объем переданных данных одним спутником: 3415 </a:t>
            </a:r>
            <a:r>
              <a:rPr lang="en-US" dirty="0" smtClean="0"/>
              <a:t>GB</a:t>
            </a:r>
          </a:p>
          <a:p>
            <a:pPr marL="0" indent="0">
              <a:buNone/>
            </a:pPr>
            <a:r>
              <a:rPr lang="ru-RU" dirty="0" smtClean="0"/>
              <a:t>Минимальный объем переданных данных спутником:</a:t>
            </a:r>
            <a:r>
              <a:rPr lang="en-US" dirty="0" smtClean="0"/>
              <a:t> 2601 GB </a:t>
            </a:r>
            <a:r>
              <a:rPr lang="en-US" dirty="0"/>
              <a:t>(</a:t>
            </a:r>
            <a:r>
              <a:rPr lang="en-US" dirty="0" smtClean="0"/>
              <a:t>KinoSat_111410</a:t>
            </a:r>
            <a:r>
              <a:rPr lang="ru-RU" dirty="0" smtClean="0"/>
              <a:t>, Зоркий</a:t>
            </a:r>
            <a:r>
              <a:rPr lang="en-US" dirty="0" smtClean="0"/>
              <a:t>)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Максимальный </a:t>
            </a:r>
            <a:r>
              <a:rPr lang="ru-RU" dirty="0"/>
              <a:t>объем переданных данных спутником</a:t>
            </a:r>
            <a:r>
              <a:rPr lang="ru-RU" dirty="0" smtClean="0"/>
              <a:t>: 5626 </a:t>
            </a:r>
            <a:r>
              <a:rPr lang="en-US" dirty="0"/>
              <a:t>GB (</a:t>
            </a:r>
            <a:r>
              <a:rPr lang="en-US" dirty="0" smtClean="0"/>
              <a:t>KinoSat_110507, </a:t>
            </a:r>
            <a:r>
              <a:rPr lang="ru-RU" dirty="0" smtClean="0"/>
              <a:t>Киноспутник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Станция на Земле может получать:</a:t>
            </a:r>
          </a:p>
          <a:p>
            <a:r>
              <a:rPr lang="ru-RU" dirty="0" smtClean="0"/>
              <a:t>В теории с учетом двух видов спутников: (50 * 0.125 + 150 * 0.0315) </a:t>
            </a:r>
            <a:r>
              <a:rPr lang="en-US" dirty="0" smtClean="0"/>
              <a:t>/ 200 = 0.054</a:t>
            </a:r>
            <a:r>
              <a:rPr lang="ru-RU" dirty="0" smtClean="0"/>
              <a:t>7</a:t>
            </a:r>
            <a:r>
              <a:rPr lang="en-US" dirty="0" smtClean="0"/>
              <a:t> GB/s</a:t>
            </a:r>
            <a:r>
              <a:rPr lang="ru-RU" dirty="0" smtClean="0"/>
              <a:t> (то есть на 1 Киноспутник видим 3 Зорких)</a:t>
            </a:r>
          </a:p>
          <a:p>
            <a:r>
              <a:rPr lang="ru-RU" dirty="0" smtClean="0"/>
              <a:t>Получено согласно Стратегии 1: </a:t>
            </a:r>
            <a:r>
              <a:rPr lang="en-US" dirty="0" smtClean="0"/>
              <a:t>683159 GB / (86400 </a:t>
            </a:r>
            <a:r>
              <a:rPr lang="ru-RU" dirty="0" smtClean="0"/>
              <a:t>секунд </a:t>
            </a:r>
            <a:r>
              <a:rPr lang="en-US" dirty="0" smtClean="0"/>
              <a:t>* 13</a:t>
            </a:r>
            <a:r>
              <a:rPr lang="ru-RU" dirty="0" smtClean="0"/>
              <a:t> суток</a:t>
            </a:r>
            <a:r>
              <a:rPr lang="en-US" dirty="0" smtClean="0"/>
              <a:t>)</a:t>
            </a:r>
            <a:r>
              <a:rPr lang="ru-RU" dirty="0" smtClean="0"/>
              <a:t> </a:t>
            </a:r>
            <a:r>
              <a:rPr lang="en-US" dirty="0" smtClean="0"/>
              <a:t>/ 14 </a:t>
            </a:r>
            <a:r>
              <a:rPr lang="ru-RU" dirty="0" smtClean="0"/>
              <a:t>станций = 0.0434</a:t>
            </a:r>
            <a:r>
              <a:rPr lang="en-US" dirty="0" smtClean="0"/>
              <a:t> GB/s</a:t>
            </a:r>
          </a:p>
          <a:p>
            <a:r>
              <a:rPr lang="ru-RU" dirty="0" smtClean="0"/>
              <a:t>То есть коэффициент утилизации = 80% от предельного для данного наземного контура. Оставшиеся 20% это учет реальной видимости спутников.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013" y="2487610"/>
            <a:ext cx="8304835" cy="233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61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851" y="412430"/>
            <a:ext cx="2218603" cy="293231"/>
          </a:xfrm>
          <a:prstGeom prst="rect">
            <a:avLst/>
          </a:prstGeom>
        </p:spPr>
      </p:pic>
      <p:sp>
        <p:nvSpPr>
          <p:cNvPr id="13" name="Заголовок 12">
            <a:extLst>
              <a:ext uri="{FF2B5EF4-FFF2-40B4-BE49-F238E27FC236}">
                <a16:creationId xmlns:a16="http://schemas.microsoft.com/office/drawing/2014/main" xmlns="" id="{277933ED-5999-45CA-B109-E2C7D2126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650" y="3146729"/>
            <a:ext cx="3462600" cy="376138"/>
          </a:xfrm>
        </p:spPr>
        <p:txBody>
          <a:bodyPr/>
          <a:lstStyle/>
          <a:p>
            <a:r>
              <a:rPr lang="ru-RU" dirty="0" smtClean="0"/>
              <a:t>СПАСИБО ЗА ВНИМАНИЕ</a:t>
            </a:r>
            <a:endParaRPr lang="ru-RU" dirty="0"/>
          </a:p>
        </p:txBody>
      </p:sp>
      <p:sp>
        <p:nvSpPr>
          <p:cNvPr id="14" name="Номер слайда 13">
            <a:extLst>
              <a:ext uri="{FF2B5EF4-FFF2-40B4-BE49-F238E27FC236}">
                <a16:creationId xmlns:a16="http://schemas.microsoft.com/office/drawing/2014/main" xmlns="" id="{527419C7-2D54-441E-9488-E982B9BCCA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2700729"/>
      </p:ext>
    </p:extLst>
  </p:cSld>
  <p:clrMapOvr>
    <a:masterClrMapping/>
  </p:clrMapOvr>
</p:sld>
</file>

<file path=ppt/theme/theme1.xml><?xml version="1.0" encoding="utf-8"?>
<a:theme xmlns:a="http://schemas.openxmlformats.org/drawingml/2006/main" name="Для Академия инноваторов 16_9">
  <a:themeElements>
    <a:clrScheme name="Лидеры цифровой тренсформации">
      <a:dk1>
        <a:sysClr val="windowText" lastClr="000000"/>
      </a:dk1>
      <a:lt1>
        <a:sysClr val="window" lastClr="FFFFFF"/>
      </a:lt1>
      <a:dk2>
        <a:srgbClr val="44546A"/>
      </a:dk2>
      <a:lt2>
        <a:srgbClr val="E5E7E9"/>
      </a:lt2>
      <a:accent1>
        <a:srgbClr val="FE095F"/>
      </a:accent1>
      <a:accent2>
        <a:srgbClr val="73F9CF"/>
      </a:accent2>
      <a:accent3>
        <a:srgbClr val="56EBE4"/>
      </a:accent3>
      <a:accent4>
        <a:srgbClr val="55D4ED"/>
      </a:accent4>
      <a:accent5>
        <a:srgbClr val="695AF2"/>
      </a:accent5>
      <a:accent6>
        <a:srgbClr val="450EAA"/>
      </a:accent6>
      <a:hlink>
        <a:srgbClr val="0070C0"/>
      </a:hlink>
      <a:folHlink>
        <a:srgbClr val="7030A0"/>
      </a:folHlink>
    </a:clrScheme>
    <a:fontScheme name="Лидеры цифровой трансформации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Для Академия инноваторов 16_9" id="{1723B771-A24B-45DA-B7CE-887A7FB91DED}" vid="{FE7ADCA1-0705-4BF5-AEC5-34FB9D7ACE5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Для Академия инноваторов 16_9</Template>
  <TotalTime>1021</TotalTime>
  <Words>326</Words>
  <Application>Microsoft Office PowerPoint</Application>
  <PresentationFormat>Широкоэкранный</PresentationFormat>
  <Paragraphs>116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微软雅黑</vt:lpstr>
      <vt:lpstr>Amatic SC</vt:lpstr>
      <vt:lpstr>Arial</vt:lpstr>
      <vt:lpstr>Calibri</vt:lpstr>
      <vt:lpstr>Courier New</vt:lpstr>
      <vt:lpstr>Montserrat</vt:lpstr>
      <vt:lpstr>Для Академия инноваторов 16_9</vt:lpstr>
      <vt:lpstr>Uniorb</vt:lpstr>
      <vt:lpstr>Uniorb</vt:lpstr>
      <vt:lpstr>Общая идея</vt:lpstr>
      <vt:lpstr>Архитектура решения</vt:lpstr>
      <vt:lpstr>Варианты стратегий</vt:lpstr>
      <vt:lpstr>Описание алгоритма</vt:lpstr>
      <vt:lpstr>Результаты</vt:lpstr>
      <vt:lpstr>Результаты – стратегия 1</vt:lpstr>
      <vt:lpstr>СПАСИБО ЗА ВНИМАНИЕ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Юшкова</dc:creator>
  <cp:lastModifiedBy>Shaykhutdinov A.R.</cp:lastModifiedBy>
  <cp:revision>68</cp:revision>
  <dcterms:created xsi:type="dcterms:W3CDTF">2023-05-15T07:36:23Z</dcterms:created>
  <dcterms:modified xsi:type="dcterms:W3CDTF">2023-05-28T15:30:01Z</dcterms:modified>
</cp:coreProperties>
</file>